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1" r:id="rId5"/>
    <p:sldId id="262" r:id="rId6"/>
    <p:sldId id="270" r:id="rId7"/>
    <p:sldId id="258" r:id="rId8"/>
    <p:sldId id="259" r:id="rId9"/>
    <p:sldId id="260" r:id="rId10"/>
    <p:sldId id="263" r:id="rId11"/>
    <p:sldId id="271" r:id="rId12"/>
    <p:sldId id="267" r:id="rId13"/>
    <p:sldId id="266" r:id="rId14"/>
    <p:sldId id="264" r:id="rId15"/>
    <p:sldId id="265" r:id="rId16"/>
    <p:sldId id="269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92090D-0640-4753-AF84-175E33EB5ABD}" v="2" dt="2022-06-23T11:36:59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5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těpán Šípal" userId="c51c9237d8eb7a88" providerId="LiveId" clId="{0992090D-0640-4753-AF84-175E33EB5ABD}"/>
    <pc:docChg chg="custSel addSld modSld">
      <pc:chgData name="Štěpán Šípal" userId="c51c9237d8eb7a88" providerId="LiveId" clId="{0992090D-0640-4753-AF84-175E33EB5ABD}" dt="2022-06-23T11:53:51.431" v="188" actId="20577"/>
      <pc:docMkLst>
        <pc:docMk/>
      </pc:docMkLst>
      <pc:sldChg chg="modSp mod">
        <pc:chgData name="Štěpán Šípal" userId="c51c9237d8eb7a88" providerId="LiveId" clId="{0992090D-0640-4753-AF84-175E33EB5ABD}" dt="2022-06-23T11:53:51.431" v="188" actId="20577"/>
        <pc:sldMkLst>
          <pc:docMk/>
          <pc:sldMk cId="2962683486" sldId="256"/>
        </pc:sldMkLst>
        <pc:spChg chg="mod">
          <ac:chgData name="Štěpán Šípal" userId="c51c9237d8eb7a88" providerId="LiveId" clId="{0992090D-0640-4753-AF84-175E33EB5ABD}" dt="2022-06-23T11:53:51.431" v="188" actId="20577"/>
          <ac:spMkLst>
            <pc:docMk/>
            <pc:sldMk cId="2962683486" sldId="256"/>
            <ac:spMk id="4" creationId="{20EABC49-40C9-2B0A-68A1-0524D1DA82A8}"/>
          </ac:spMkLst>
        </pc:spChg>
      </pc:sldChg>
      <pc:sldChg chg="modSp mod">
        <pc:chgData name="Štěpán Šípal" userId="c51c9237d8eb7a88" providerId="LiveId" clId="{0992090D-0640-4753-AF84-175E33EB5ABD}" dt="2022-06-23T11:39:25.626" v="176" actId="1076"/>
        <pc:sldMkLst>
          <pc:docMk/>
          <pc:sldMk cId="524386993" sldId="266"/>
        </pc:sldMkLst>
        <pc:spChg chg="mod">
          <ac:chgData name="Štěpán Šípal" userId="c51c9237d8eb7a88" providerId="LiveId" clId="{0992090D-0640-4753-AF84-175E33EB5ABD}" dt="2022-06-23T11:39:25.626" v="176" actId="1076"/>
          <ac:spMkLst>
            <pc:docMk/>
            <pc:sldMk cId="524386993" sldId="266"/>
            <ac:spMk id="8" creationId="{0B9F5357-87E7-CBF2-C130-ABCE8C796CE0}"/>
          </ac:spMkLst>
        </pc:spChg>
        <pc:spChg chg="mod">
          <ac:chgData name="Štěpán Šípal" userId="c51c9237d8eb7a88" providerId="LiveId" clId="{0992090D-0640-4753-AF84-175E33EB5ABD}" dt="2022-06-23T11:30:31.095" v="121" actId="947"/>
          <ac:spMkLst>
            <pc:docMk/>
            <pc:sldMk cId="524386993" sldId="266"/>
            <ac:spMk id="9" creationId="{B0A52F34-0E88-8739-83F9-AFE3CDD47D63}"/>
          </ac:spMkLst>
        </pc:spChg>
        <pc:picChg chg="mod">
          <ac:chgData name="Štěpán Šípal" userId="c51c9237d8eb7a88" providerId="LiveId" clId="{0992090D-0640-4753-AF84-175E33EB5ABD}" dt="2022-06-23T11:35:58.461" v="122" actId="1076"/>
          <ac:picMkLst>
            <pc:docMk/>
            <pc:sldMk cId="524386993" sldId="266"/>
            <ac:picMk id="5" creationId="{3B700D06-9457-DDEA-4982-4DDF45817B24}"/>
          </ac:picMkLst>
        </pc:picChg>
      </pc:sldChg>
      <pc:sldChg chg="modSp mod">
        <pc:chgData name="Štěpán Šípal" userId="c51c9237d8eb7a88" providerId="LiveId" clId="{0992090D-0640-4753-AF84-175E33EB5ABD}" dt="2022-06-23T11:36:28.127" v="129" actId="20577"/>
        <pc:sldMkLst>
          <pc:docMk/>
          <pc:sldMk cId="122469185" sldId="268"/>
        </pc:sldMkLst>
        <pc:spChg chg="mod">
          <ac:chgData name="Štěpán Šípal" userId="c51c9237d8eb7a88" providerId="LiveId" clId="{0992090D-0640-4753-AF84-175E33EB5ABD}" dt="2022-06-23T11:36:28.127" v="129" actId="20577"/>
          <ac:spMkLst>
            <pc:docMk/>
            <pc:sldMk cId="122469185" sldId="268"/>
            <ac:spMk id="5" creationId="{7CE4A3C6-38F5-7176-098B-8CB0B7D4DB49}"/>
          </ac:spMkLst>
        </pc:spChg>
      </pc:sldChg>
      <pc:sldChg chg="modSp mod">
        <pc:chgData name="Štěpán Šípal" userId="c51c9237d8eb7a88" providerId="LiveId" clId="{0992090D-0640-4753-AF84-175E33EB5ABD}" dt="2022-06-23T11:15:56.805" v="0" actId="1076"/>
        <pc:sldMkLst>
          <pc:docMk/>
          <pc:sldMk cId="4092215322" sldId="269"/>
        </pc:sldMkLst>
        <pc:spChg chg="mod">
          <ac:chgData name="Štěpán Šípal" userId="c51c9237d8eb7a88" providerId="LiveId" clId="{0992090D-0640-4753-AF84-175E33EB5ABD}" dt="2022-06-23T11:15:56.805" v="0" actId="1076"/>
          <ac:spMkLst>
            <pc:docMk/>
            <pc:sldMk cId="4092215322" sldId="269"/>
            <ac:spMk id="12" creationId="{13E78339-7729-AD61-6F29-3A8A03D18D88}"/>
          </ac:spMkLst>
        </pc:spChg>
        <pc:spChg chg="mod">
          <ac:chgData name="Štěpán Šípal" userId="c51c9237d8eb7a88" providerId="LiveId" clId="{0992090D-0640-4753-AF84-175E33EB5ABD}" dt="2022-06-23T11:15:56.805" v="0" actId="1076"/>
          <ac:spMkLst>
            <pc:docMk/>
            <pc:sldMk cId="4092215322" sldId="269"/>
            <ac:spMk id="13" creationId="{93F8ACC0-B973-8EA0-3751-3B5C77B87250}"/>
          </ac:spMkLst>
        </pc:spChg>
      </pc:sldChg>
      <pc:sldChg chg="delSp modSp add mod">
        <pc:chgData name="Štěpán Šípal" userId="c51c9237d8eb7a88" providerId="LiveId" clId="{0992090D-0640-4753-AF84-175E33EB5ABD}" dt="2022-06-23T11:36:53.178" v="147" actId="478"/>
        <pc:sldMkLst>
          <pc:docMk/>
          <pc:sldMk cId="1488224682" sldId="270"/>
        </pc:sldMkLst>
        <pc:spChg chg="mod">
          <ac:chgData name="Štěpán Šípal" userId="c51c9237d8eb7a88" providerId="LiveId" clId="{0992090D-0640-4753-AF84-175E33EB5ABD}" dt="2022-06-23T11:36:45.905" v="146" actId="20577"/>
          <ac:spMkLst>
            <pc:docMk/>
            <pc:sldMk cId="1488224682" sldId="270"/>
            <ac:spMk id="2" creationId="{54346B8D-A1E3-40B5-C295-23FACAE95D24}"/>
          </ac:spMkLst>
        </pc:spChg>
        <pc:spChg chg="del">
          <ac:chgData name="Štěpán Šípal" userId="c51c9237d8eb7a88" providerId="LiveId" clId="{0992090D-0640-4753-AF84-175E33EB5ABD}" dt="2022-06-23T11:36:53.178" v="147" actId="478"/>
          <ac:spMkLst>
            <pc:docMk/>
            <pc:sldMk cId="1488224682" sldId="270"/>
            <ac:spMk id="4" creationId="{20EABC49-40C9-2B0A-68A1-0524D1DA82A8}"/>
          </ac:spMkLst>
        </pc:spChg>
      </pc:sldChg>
      <pc:sldChg chg="delSp modSp add mod">
        <pc:chgData name="Štěpán Šípal" userId="c51c9237d8eb7a88" providerId="LiveId" clId="{0992090D-0640-4753-AF84-175E33EB5ABD}" dt="2022-06-23T11:37:12.560" v="175" actId="478"/>
        <pc:sldMkLst>
          <pc:docMk/>
          <pc:sldMk cId="2194358493" sldId="271"/>
        </pc:sldMkLst>
        <pc:spChg chg="mod">
          <ac:chgData name="Štěpán Šípal" userId="c51c9237d8eb7a88" providerId="LiveId" clId="{0992090D-0640-4753-AF84-175E33EB5ABD}" dt="2022-06-23T11:37:10.387" v="174" actId="20577"/>
          <ac:spMkLst>
            <pc:docMk/>
            <pc:sldMk cId="2194358493" sldId="271"/>
            <ac:spMk id="2" creationId="{54346B8D-A1E3-40B5-C295-23FACAE95D24}"/>
          </ac:spMkLst>
        </pc:spChg>
        <pc:spChg chg="del">
          <ac:chgData name="Štěpán Šípal" userId="c51c9237d8eb7a88" providerId="LiveId" clId="{0992090D-0640-4753-AF84-175E33EB5ABD}" dt="2022-06-23T11:37:12.560" v="175" actId="478"/>
          <ac:spMkLst>
            <pc:docMk/>
            <pc:sldMk cId="2194358493" sldId="271"/>
            <ac:spMk id="4" creationId="{20EABC49-40C9-2B0A-68A1-0524D1DA82A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983AC-D754-02BB-967D-159593CFA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F3CAE8-8325-80E9-BC27-A47FB3714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22F53D-E4D3-01C1-AC2F-8BA9599A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6545-52C5-4BA5-A44F-8E75818666B0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74A959-B82E-B369-E8E9-6E4C731AB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DC7720-7527-9F5C-0C59-C956F2DA0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41BC-E768-45D2-A2EA-622E3D61D4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76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E206EC-BE56-2CD1-8422-F0CEEE9D2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9A50A12-FEC8-C9D1-0510-AC756EFB7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949C66-895E-DD87-6A90-9ED4A265F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6545-52C5-4BA5-A44F-8E75818666B0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370C1B-AAAA-0526-8854-394F41F12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28F793-3EBD-13E8-A52C-7D0DB6451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41BC-E768-45D2-A2EA-622E3D61D4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515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7FFDC1C-A9CD-C078-00E2-1E604C5014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0BAF29F-7943-D36F-D2D2-3E63B80FC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966912-F42D-9177-BBCA-7FE1763F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6545-52C5-4BA5-A44F-8E75818666B0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4CF67F-E347-68C3-2F8C-4649E3C3F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BF1955-D6F5-B70F-5B6F-C7401DD89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41BC-E768-45D2-A2EA-622E3D61D4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95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1F205-DAE0-7E83-1BB6-ABB78F4A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0300AE-EAAB-C009-794D-1996E509F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2A5483-C292-C81E-A536-CB49EC81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6545-52C5-4BA5-A44F-8E75818666B0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F83D92-B00B-4FD8-F59E-B876821C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B79306-656D-701D-D821-A7184550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41BC-E768-45D2-A2EA-622E3D61D4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53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4FDDB-311C-63EB-B23B-99E75FEE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7FA7E8-8373-793C-998B-93FDC6CC6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D7270F-D26C-0444-B4D6-8C76E86B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6545-52C5-4BA5-A44F-8E75818666B0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63180C-585B-DA8D-5AB0-70808F6A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0A8192-5615-EE70-C602-AA866D900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41BC-E768-45D2-A2EA-622E3D61D4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39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950D3C-708F-29EE-A39E-C2B943C6F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0EFE0C-A3D8-C5B3-576E-D72EBF6A2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E9DA61-5025-F9C1-483A-D9265DC5F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B9D5C6-8E18-F7E8-A483-788689CDF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6545-52C5-4BA5-A44F-8E75818666B0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CFEE9E-AA66-50FB-43C2-E1BE7EA4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9BAB7F-4A70-CF33-CC84-A6A36171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41BC-E768-45D2-A2EA-622E3D61D4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57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FA47C6-D5AD-97ED-9E16-F4120572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A8EB06-DCAE-7140-A208-67E092C21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FE34169-518E-33EC-E5E2-993915F5A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1476C5A-BE0D-BE43-EC5B-52AF11507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EB6FB7B-211E-9D17-22B6-F9AEB5FC4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6F2A7C5-558B-9A3C-2A34-89293D909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6545-52C5-4BA5-A44F-8E75818666B0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63F2624-4DEB-0239-FC15-DE01147B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AF897D3-5E75-1DFB-43C7-10CC6056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41BC-E768-45D2-A2EA-622E3D61D4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43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DDDCF-4AF1-6F1D-853F-78D59E5D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6869AC8-23C1-0777-5702-D54CD406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6545-52C5-4BA5-A44F-8E75818666B0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A3FF15-83A3-D1DA-C8AF-D616602A5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090CCB-1980-EF53-F9BC-EB06118B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41BC-E768-45D2-A2EA-622E3D61D4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96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ADECD55-D4FE-70F4-4593-3E9ED3F35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6545-52C5-4BA5-A44F-8E75818666B0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55F274E-5D14-766F-BC00-A18475A9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7562A7-6C6A-2046-BAEB-6CBB00809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41BC-E768-45D2-A2EA-622E3D61D4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7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8E9AF-18EF-BF3B-9D4F-41772E19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9A0685-634B-C73C-2B42-AAD6EEE9E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E598C74-2546-F3C5-8138-B622BFD20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17ECA0-2C7A-8728-F761-96A31D280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6545-52C5-4BA5-A44F-8E75818666B0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27C20A-1420-7B53-5195-B8F72B41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9069D7-D508-9E52-3764-5296450B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41BC-E768-45D2-A2EA-622E3D61D4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16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DAE937-F02B-A14E-7614-46AC4710F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C5C41C8-102F-86AB-9657-3D8B3A473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44D76A-6492-C8B3-451F-7EED7B30C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A7439A-588F-B232-1326-3B2A7A24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6545-52C5-4BA5-A44F-8E75818666B0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C0AB62-D2C4-D734-E501-62A81A449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38B771-BD77-CB0D-DDEE-EBA67228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A41BC-E768-45D2-A2EA-622E3D61D4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4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A7BC250-4B6F-525B-5A01-E11F87A2C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ABD428-CF85-5691-BEF7-D7561B23C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D7BE73-1754-B90A-9FF5-489B43F73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16545-52C5-4BA5-A44F-8E75818666B0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3368AC-614D-8CA5-2B95-22A16AC51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D64B49-9DFD-F554-0E90-23492C8C1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A41BC-E768-45D2-A2EA-622E3D61D4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25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346B8D-A1E3-40B5-C295-23FACAE95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9770"/>
            <a:ext cx="9144000" cy="2387600"/>
          </a:xfrm>
        </p:spPr>
        <p:txBody>
          <a:bodyPr>
            <a:normAutofit/>
          </a:bodyPr>
          <a:lstStyle/>
          <a:p>
            <a:r>
              <a:rPr lang="cs-CZ" dirty="0"/>
              <a:t>MĚŘENÍ RYCHLOSTI POMOCÍ LASERU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0EABC49-40C9-2B0A-68A1-0524D1DA82A8}"/>
              </a:ext>
            </a:extLst>
          </p:cNvPr>
          <p:cNvSpPr txBox="1"/>
          <p:nvPr/>
        </p:nvSpPr>
        <p:spPr>
          <a:xfrm>
            <a:off x="6305909" y="6245525"/>
            <a:ext cx="5736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Rafina</a:t>
            </a:r>
            <a:r>
              <a:rPr lang="cs-CZ" sz="2000" dirty="0"/>
              <a:t> </a:t>
            </a:r>
            <a:r>
              <a:rPr lang="cs-CZ" sz="2000" dirty="0" err="1"/>
              <a:t>Magomadova</a:t>
            </a:r>
            <a:r>
              <a:rPr lang="cs-CZ" sz="2000" dirty="0"/>
              <a:t>, Štěpán Šípal, Martin </a:t>
            </a:r>
            <a:r>
              <a:rPr lang="cs-CZ" sz="2000" dirty="0" err="1"/>
              <a:t>Kaplánek</a:t>
            </a:r>
            <a:endParaRPr lang="cs-CZ" sz="2000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4DD10C3-034E-CE32-469C-BD9DF9D4204D}"/>
              </a:ext>
            </a:extLst>
          </p:cNvPr>
          <p:cNvCxnSpPr>
            <a:cxnSpLocks/>
          </p:cNvCxnSpPr>
          <p:nvPr/>
        </p:nvCxnSpPr>
        <p:spPr>
          <a:xfrm>
            <a:off x="2527540" y="4028524"/>
            <a:ext cx="729794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683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39F0058-72C0-6718-0DE2-4891542DFA6F}"/>
              </a:ext>
            </a:extLst>
          </p:cNvPr>
          <p:cNvSpPr/>
          <p:nvPr/>
        </p:nvSpPr>
        <p:spPr>
          <a:xfrm>
            <a:off x="6857999" y="479351"/>
            <a:ext cx="6797616" cy="7591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3F2F31C-E740-A709-6B00-93507AE7F521}"/>
              </a:ext>
            </a:extLst>
          </p:cNvPr>
          <p:cNvSpPr txBox="1"/>
          <p:nvPr/>
        </p:nvSpPr>
        <p:spPr>
          <a:xfrm>
            <a:off x="7082285" y="569935"/>
            <a:ext cx="4649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>
                    <a:lumMod val="95000"/>
                  </a:schemeClr>
                </a:solidFill>
              </a:rPr>
              <a:t>MĚŘENÍ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A979003-84C8-F5D8-1C2B-52AF7CC4F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8" y="1871933"/>
            <a:ext cx="6528046" cy="435203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2DECF33-F28C-6F08-589D-443A8F379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57" y="2346878"/>
            <a:ext cx="5729185" cy="340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8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346B8D-A1E3-40B5-C295-23FACAE95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9770"/>
            <a:ext cx="9144000" cy="2387600"/>
          </a:xfrm>
        </p:spPr>
        <p:txBody>
          <a:bodyPr>
            <a:normAutofit/>
          </a:bodyPr>
          <a:lstStyle/>
          <a:p>
            <a:r>
              <a:rPr lang="cs-CZ" dirty="0"/>
              <a:t>OVĚŘENÍ NAŠEHO EXPERIMENTU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4DD10C3-034E-CE32-469C-BD9DF9D4204D}"/>
              </a:ext>
            </a:extLst>
          </p:cNvPr>
          <p:cNvCxnSpPr>
            <a:cxnSpLocks/>
          </p:cNvCxnSpPr>
          <p:nvPr/>
        </p:nvCxnSpPr>
        <p:spPr>
          <a:xfrm>
            <a:off x="2527540" y="4028524"/>
            <a:ext cx="729794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5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A020EA7-DCAB-FDD4-6EA6-AD488E8B6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" y="569935"/>
            <a:ext cx="12121117" cy="685800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20F8BBE7-F10E-8B74-8767-C0EB433406B5}"/>
              </a:ext>
            </a:extLst>
          </p:cNvPr>
          <p:cNvSpPr/>
          <p:nvPr/>
        </p:nvSpPr>
        <p:spPr>
          <a:xfrm>
            <a:off x="6866626" y="479351"/>
            <a:ext cx="6797616" cy="7591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CCE42D9-B249-C4E0-67BB-008E4EA73001}"/>
              </a:ext>
            </a:extLst>
          </p:cNvPr>
          <p:cNvSpPr txBox="1"/>
          <p:nvPr/>
        </p:nvSpPr>
        <p:spPr>
          <a:xfrm>
            <a:off x="7090912" y="569935"/>
            <a:ext cx="4649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>
                    <a:lumMod val="95000"/>
                  </a:schemeClr>
                </a:solidFill>
              </a:rPr>
              <a:t>OVĚŘENÍ</a:t>
            </a:r>
          </a:p>
        </p:txBody>
      </p:sp>
    </p:spTree>
    <p:extLst>
      <p:ext uri="{BB962C8B-B14F-4D97-AF65-F5344CB8AC3E}">
        <p14:creationId xmlns:p14="http://schemas.microsoft.com/office/powerpoint/2010/main" val="1445516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B68383B3-77C4-7B7D-5B29-C354AD11838A}"/>
              </a:ext>
            </a:extLst>
          </p:cNvPr>
          <p:cNvSpPr/>
          <p:nvPr/>
        </p:nvSpPr>
        <p:spPr>
          <a:xfrm>
            <a:off x="6866626" y="479351"/>
            <a:ext cx="6797616" cy="7591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FDDD28C-0BDA-D0F1-EDD8-12EBEE026E03}"/>
              </a:ext>
            </a:extLst>
          </p:cNvPr>
          <p:cNvSpPr txBox="1"/>
          <p:nvPr/>
        </p:nvSpPr>
        <p:spPr>
          <a:xfrm>
            <a:off x="7090912" y="569935"/>
            <a:ext cx="4649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>
                    <a:lumMod val="95000"/>
                  </a:schemeClr>
                </a:solidFill>
              </a:rPr>
              <a:t>OVĚŘENÍ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700D06-9457-DDEA-4982-4DDF45817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3" y="1154710"/>
            <a:ext cx="5663721" cy="46237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4A8D98EF-CD96-45FC-E2C5-590974F14B94}"/>
                  </a:ext>
                </a:extLst>
              </p:cNvPr>
              <p:cNvSpPr txBox="1"/>
              <p:nvPr/>
            </p:nvSpPr>
            <p:spPr>
              <a:xfrm>
                <a:off x="8242723" y="2583980"/>
                <a:ext cx="2665612" cy="8946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4A8D98EF-CD96-45FC-E2C5-590974F14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723" y="2583980"/>
                <a:ext cx="2665612" cy="8946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>
            <a:extLst>
              <a:ext uri="{FF2B5EF4-FFF2-40B4-BE49-F238E27FC236}">
                <a16:creationId xmlns:a16="http://schemas.microsoft.com/office/drawing/2014/main" id="{0B9F5357-87E7-CBF2-C130-ABCE8C796CE0}"/>
              </a:ext>
            </a:extLst>
          </p:cNvPr>
          <p:cNvSpPr txBox="1"/>
          <p:nvPr/>
        </p:nvSpPr>
        <p:spPr>
          <a:xfrm>
            <a:off x="2176955" y="2000408"/>
            <a:ext cx="405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0A52F34-0E88-8739-83F9-AFE3CDD47D63}"/>
              </a:ext>
            </a:extLst>
          </p:cNvPr>
          <p:cNvSpPr txBox="1"/>
          <p:nvPr/>
        </p:nvSpPr>
        <p:spPr>
          <a:xfrm>
            <a:off x="8402127" y="3925018"/>
            <a:ext cx="5538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</a:t>
            </a:r>
            <a:r>
              <a:rPr lang="cs-CZ" dirty="0"/>
              <a:t> = úhel dopadu</a:t>
            </a:r>
          </a:p>
          <a:p>
            <a:r>
              <a:rPr lang="el-GR" dirty="0"/>
              <a:t>β</a:t>
            </a:r>
            <a:r>
              <a:rPr lang="cs-CZ" dirty="0"/>
              <a:t> = úhel odrazu</a:t>
            </a:r>
          </a:p>
          <a:p>
            <a:r>
              <a:rPr lang="el-GR" dirty="0"/>
              <a:t>λ</a:t>
            </a:r>
            <a:r>
              <a:rPr lang="cs-CZ" baseline="-25000" dirty="0"/>
              <a:t>1</a:t>
            </a:r>
            <a:r>
              <a:rPr lang="cs-CZ" dirty="0"/>
              <a:t> = vlnová délka vlny v krystalu</a:t>
            </a:r>
          </a:p>
          <a:p>
            <a:r>
              <a:rPr lang="el-GR" dirty="0"/>
              <a:t>λ</a:t>
            </a:r>
            <a:r>
              <a:rPr lang="cs-CZ" baseline="-25000" dirty="0"/>
              <a:t>0</a:t>
            </a:r>
            <a:r>
              <a:rPr lang="cs-CZ" dirty="0"/>
              <a:t> = vlnová délka vyslaného fotonu</a:t>
            </a:r>
          </a:p>
        </p:txBody>
      </p:sp>
    </p:spTree>
    <p:extLst>
      <p:ext uri="{BB962C8B-B14F-4D97-AF65-F5344CB8AC3E}">
        <p14:creationId xmlns:p14="http://schemas.microsoft.com/office/powerpoint/2010/main" val="52438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BC680C1-0565-550D-224E-530E05648837}"/>
              </a:ext>
            </a:extLst>
          </p:cNvPr>
          <p:cNvSpPr/>
          <p:nvPr/>
        </p:nvSpPr>
        <p:spPr>
          <a:xfrm>
            <a:off x="6866626" y="479351"/>
            <a:ext cx="6797616" cy="7591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B5A34FD-5F1B-1ED3-1052-710E169339A0}"/>
              </a:ext>
            </a:extLst>
          </p:cNvPr>
          <p:cNvSpPr txBox="1"/>
          <p:nvPr/>
        </p:nvSpPr>
        <p:spPr>
          <a:xfrm>
            <a:off x="7090912" y="569935"/>
            <a:ext cx="4649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>
                    <a:lumMod val="95000"/>
                  </a:schemeClr>
                </a:solidFill>
              </a:rPr>
              <a:t>MĚŘENÍ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9F990AF-48EA-456F-1A56-3CA1EA4A9D06}"/>
                  </a:ext>
                </a:extLst>
              </p:cNvPr>
              <p:cNvSpPr txBox="1"/>
              <p:nvPr/>
            </p:nvSpPr>
            <p:spPr>
              <a:xfrm>
                <a:off x="1020512" y="2226694"/>
                <a:ext cx="369210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cs-CZ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cs-C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9F990AF-48EA-456F-1A56-3CA1EA4A9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512" y="2226694"/>
                <a:ext cx="3692106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>
            <a:extLst>
              <a:ext uri="{FF2B5EF4-FFF2-40B4-BE49-F238E27FC236}">
                <a16:creationId xmlns:a16="http://schemas.microsoft.com/office/drawing/2014/main" id="{F4DE183B-9000-7DE9-3160-CD809FBF59FD}"/>
              </a:ext>
            </a:extLst>
          </p:cNvPr>
          <p:cNvSpPr txBox="1"/>
          <p:nvPr/>
        </p:nvSpPr>
        <p:spPr>
          <a:xfrm>
            <a:off x="1689017" y="3197969"/>
            <a:ext cx="5538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</a:t>
            </a:r>
            <a:r>
              <a:rPr lang="cs-CZ" baseline="-25000" dirty="0"/>
              <a:t>1</a:t>
            </a:r>
            <a:r>
              <a:rPr lang="cs-CZ" dirty="0"/>
              <a:t> = frekvence vysílaná do modulátoru</a:t>
            </a:r>
          </a:p>
          <a:p>
            <a:r>
              <a:rPr lang="el-GR" dirty="0"/>
              <a:t>λ</a:t>
            </a:r>
            <a:r>
              <a:rPr lang="cs-CZ" baseline="-25000" dirty="0"/>
              <a:t>1</a:t>
            </a:r>
            <a:r>
              <a:rPr lang="el-GR" dirty="0"/>
              <a:t> </a:t>
            </a:r>
            <a:r>
              <a:rPr lang="cs-CZ" dirty="0"/>
              <a:t>= vlnová délka pohybující se vlny</a:t>
            </a:r>
          </a:p>
          <a:p>
            <a:r>
              <a:rPr lang="cs-CZ" dirty="0"/>
              <a:t>v = rychlost pohybujícího se tělesa</a:t>
            </a:r>
          </a:p>
        </p:txBody>
      </p:sp>
      <p:pic>
        <p:nvPicPr>
          <p:cNvPr id="2050" name="Picture 2" descr="Sine wave basics and applications in oscilloscopes">
            <a:extLst>
              <a:ext uri="{FF2B5EF4-FFF2-40B4-BE49-F238E27FC236}">
                <a16:creationId xmlns:a16="http://schemas.microsoft.com/office/drawing/2014/main" id="{AC663BB9-A0C7-DB6B-9464-77CDB3A5F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83898"/>
            <a:ext cx="5290259" cy="317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E6B2EDEF-4F7F-2F1D-D5DA-C2B5DA627330}"/>
                  </a:ext>
                </a:extLst>
              </p:cNvPr>
              <p:cNvSpPr txBox="1"/>
              <p:nvPr/>
            </p:nvSpPr>
            <p:spPr>
              <a:xfrm>
                <a:off x="1313475" y="4587222"/>
                <a:ext cx="369210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=637 </m:t>
                      </m:r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cs-CZ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E6B2EDEF-4F7F-2F1D-D5DA-C2B5DA627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475" y="4587222"/>
                <a:ext cx="3692106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635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D153EA-2659-C0F4-D5AC-FA4A7C857C29}"/>
              </a:ext>
            </a:extLst>
          </p:cNvPr>
          <p:cNvSpPr txBox="1">
            <a:spLocks/>
          </p:cNvSpPr>
          <p:nvPr/>
        </p:nvSpPr>
        <p:spPr>
          <a:xfrm>
            <a:off x="3171645" y="2544791"/>
            <a:ext cx="9144000" cy="192269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Děkujeme za pozornost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4C12DB62-7A86-39D4-8070-A3BE3C4E1F7B}"/>
              </a:ext>
            </a:extLst>
          </p:cNvPr>
          <p:cNvCxnSpPr>
            <a:cxnSpLocks/>
          </p:cNvCxnSpPr>
          <p:nvPr/>
        </p:nvCxnSpPr>
        <p:spPr>
          <a:xfrm>
            <a:off x="2415397" y="3381543"/>
            <a:ext cx="729794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425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486F528-F83D-6B73-B3CF-66D12743F629}"/>
              </a:ext>
            </a:extLst>
          </p:cNvPr>
          <p:cNvSpPr/>
          <p:nvPr/>
        </p:nvSpPr>
        <p:spPr>
          <a:xfrm>
            <a:off x="6866626" y="479351"/>
            <a:ext cx="6797616" cy="7591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45A7A2A-8875-7D76-F1E2-2D3826CD9715}"/>
              </a:ext>
            </a:extLst>
          </p:cNvPr>
          <p:cNvSpPr txBox="1"/>
          <p:nvPr/>
        </p:nvSpPr>
        <p:spPr>
          <a:xfrm>
            <a:off x="7090912" y="569935"/>
            <a:ext cx="4649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>
                    <a:lumMod val="95000"/>
                  </a:schemeClr>
                </a:solidFill>
              </a:rPr>
              <a:t>REFERENCE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F900899-8A94-C72D-3FDE-C4E3DF5547E7}"/>
              </a:ext>
            </a:extLst>
          </p:cNvPr>
          <p:cNvSpPr txBox="1"/>
          <p:nvPr/>
        </p:nvSpPr>
        <p:spPr>
          <a:xfrm>
            <a:off x="1949569" y="2363084"/>
            <a:ext cx="6711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HERRES, David. </a:t>
            </a:r>
            <a:r>
              <a:rPr lang="cs-CZ" sz="2000" i="1" dirty="0"/>
              <a:t>www.testandmeasurementtips.com</a:t>
            </a:r>
            <a:r>
              <a:rPr lang="cs-CZ" sz="2000" dirty="0"/>
              <a:t> [online]. [cit. 23.6.2022]. Dostupný na WWW: https://www.christian-doppler.net/cs/doppleruv-jev/ 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6D7DB68-E861-826A-6725-17B1D01E16EF}"/>
              </a:ext>
            </a:extLst>
          </p:cNvPr>
          <p:cNvSpPr/>
          <p:nvPr/>
        </p:nvSpPr>
        <p:spPr>
          <a:xfrm>
            <a:off x="1820169" y="2579694"/>
            <a:ext cx="90000" cy="9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3E78339-7729-AD61-6F29-3A8A03D18D88}"/>
              </a:ext>
            </a:extLst>
          </p:cNvPr>
          <p:cNvSpPr txBox="1"/>
          <p:nvPr/>
        </p:nvSpPr>
        <p:spPr>
          <a:xfrm>
            <a:off x="1949569" y="3479254"/>
            <a:ext cx="6711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HERRES, David. </a:t>
            </a:r>
            <a:r>
              <a:rPr lang="cs-CZ" sz="2000" i="1" dirty="0"/>
              <a:t>www.testandmeasurementtips.com</a:t>
            </a:r>
            <a:r>
              <a:rPr lang="cs-CZ" sz="2000" dirty="0"/>
              <a:t> [online]. [cit. 23.6.2022]. Dostupný na WWW: https://www.christian-doppler.net/cs/doppleruv-jev/ 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93F8ACC0-B973-8EA0-3751-3B5C77B87250}"/>
              </a:ext>
            </a:extLst>
          </p:cNvPr>
          <p:cNvSpPr/>
          <p:nvPr/>
        </p:nvSpPr>
        <p:spPr>
          <a:xfrm>
            <a:off x="1820169" y="3695864"/>
            <a:ext cx="90000" cy="9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409221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AF65A6EB-EA90-FBB2-9F46-23271376390C}"/>
              </a:ext>
            </a:extLst>
          </p:cNvPr>
          <p:cNvSpPr/>
          <p:nvPr/>
        </p:nvSpPr>
        <p:spPr>
          <a:xfrm>
            <a:off x="6866626" y="479351"/>
            <a:ext cx="6797616" cy="7591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686CE3C-25F3-EE98-9BB7-774BED52F0E5}"/>
              </a:ext>
            </a:extLst>
          </p:cNvPr>
          <p:cNvSpPr txBox="1"/>
          <p:nvPr/>
        </p:nvSpPr>
        <p:spPr>
          <a:xfrm>
            <a:off x="7082286" y="569935"/>
            <a:ext cx="3942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>
                    <a:lumMod val="95000"/>
                  </a:schemeClr>
                </a:solidFill>
              </a:rPr>
              <a:t>PRINCIP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6C6084D-31CE-3E2C-0DEF-49F4DB4851BC}"/>
              </a:ext>
            </a:extLst>
          </p:cNvPr>
          <p:cNvSpPr txBox="1"/>
          <p:nvPr/>
        </p:nvSpPr>
        <p:spPr>
          <a:xfrm>
            <a:off x="1949569" y="2233692"/>
            <a:ext cx="671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Dopplerův efekt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8A144DA8-4943-ABF0-4E4B-D5C200BE1B6F}"/>
              </a:ext>
            </a:extLst>
          </p:cNvPr>
          <p:cNvSpPr/>
          <p:nvPr/>
        </p:nvSpPr>
        <p:spPr>
          <a:xfrm>
            <a:off x="1820169" y="2450302"/>
            <a:ext cx="90000" cy="9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pic>
        <p:nvPicPr>
          <p:cNvPr id="12" name="Obrázek 11" descr="Der Doppler Effekt: Einsatzfahrzeug mit Schallwellen">
            <a:extLst>
              <a:ext uri="{FF2B5EF4-FFF2-40B4-BE49-F238E27FC236}">
                <a16:creationId xmlns:a16="http://schemas.microsoft.com/office/drawing/2014/main" id="{60C9B2BD-9986-57EE-A06E-1D6556798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85" y="2885925"/>
            <a:ext cx="8043030" cy="136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393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050F9AF3-945C-ED5C-7827-8CA1BF8266B4}"/>
                  </a:ext>
                </a:extLst>
              </p:cNvPr>
              <p:cNvSpPr txBox="1"/>
              <p:nvPr/>
            </p:nvSpPr>
            <p:spPr>
              <a:xfrm>
                <a:off x="1509621" y="2102227"/>
                <a:ext cx="4183811" cy="13267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cs-CZ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3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cs-CZ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cs-CZ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cs-CZ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36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cs-CZ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050F9AF3-945C-ED5C-7827-8CA1BF826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21" y="2102227"/>
                <a:ext cx="4183811" cy="13267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>
            <a:extLst>
              <a:ext uri="{FF2B5EF4-FFF2-40B4-BE49-F238E27FC236}">
                <a16:creationId xmlns:a16="http://schemas.microsoft.com/office/drawing/2014/main" id="{7C13135D-059F-263C-9A7B-F87BBA24B0F9}"/>
              </a:ext>
            </a:extLst>
          </p:cNvPr>
          <p:cNvSpPr txBox="1"/>
          <p:nvPr/>
        </p:nvSpPr>
        <p:spPr>
          <a:xfrm>
            <a:off x="2027206" y="3765960"/>
            <a:ext cx="6275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f0 = frekvence vyslané vlny</a:t>
            </a:r>
          </a:p>
          <a:p>
            <a:r>
              <a:rPr lang="cs-CZ" dirty="0"/>
              <a:t>f = frekvence přijaté vlny</a:t>
            </a:r>
          </a:p>
          <a:p>
            <a:r>
              <a:rPr lang="cs-CZ" dirty="0"/>
              <a:t>c = rychlost světla</a:t>
            </a:r>
          </a:p>
          <a:p>
            <a:r>
              <a:rPr lang="cs-CZ" dirty="0"/>
              <a:t>v = rychlost pohybujícího se tělesa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43993EA-4687-FC82-7DE9-3A68D756148B}"/>
              </a:ext>
            </a:extLst>
          </p:cNvPr>
          <p:cNvSpPr/>
          <p:nvPr/>
        </p:nvSpPr>
        <p:spPr>
          <a:xfrm>
            <a:off x="6866625" y="479351"/>
            <a:ext cx="6797616" cy="7591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CE4A3C6-38F5-7176-098B-8CB0B7D4DB49}"/>
              </a:ext>
            </a:extLst>
          </p:cNvPr>
          <p:cNvSpPr txBox="1"/>
          <p:nvPr/>
        </p:nvSpPr>
        <p:spPr>
          <a:xfrm>
            <a:off x="7090911" y="569935"/>
            <a:ext cx="4649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>
                    <a:lumMod val="95000"/>
                  </a:schemeClr>
                </a:solidFill>
              </a:rPr>
              <a:t>PRINCIP</a:t>
            </a:r>
          </a:p>
        </p:txBody>
      </p:sp>
    </p:spTree>
    <p:extLst>
      <p:ext uri="{BB962C8B-B14F-4D97-AF65-F5344CB8AC3E}">
        <p14:creationId xmlns:p14="http://schemas.microsoft.com/office/powerpoint/2010/main" val="122469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56C03FF-B710-1A7A-51C2-CB19CEA13B1E}"/>
              </a:ext>
            </a:extLst>
          </p:cNvPr>
          <p:cNvSpPr/>
          <p:nvPr/>
        </p:nvSpPr>
        <p:spPr>
          <a:xfrm>
            <a:off x="6866625" y="479351"/>
            <a:ext cx="6797616" cy="7591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AC7D64E-EBC7-9BB1-C8DF-806C3C565FF1}"/>
              </a:ext>
            </a:extLst>
          </p:cNvPr>
          <p:cNvSpPr txBox="1"/>
          <p:nvPr/>
        </p:nvSpPr>
        <p:spPr>
          <a:xfrm>
            <a:off x="7090911" y="569935"/>
            <a:ext cx="4649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>
                    <a:lumMod val="95000"/>
                  </a:schemeClr>
                </a:solidFill>
              </a:rPr>
              <a:t>VYUŽITÍ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E49FCC-9319-9BCD-E13C-744C31023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87" y="1485994"/>
            <a:ext cx="9555696" cy="540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6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B76DFDA-9D20-389F-61E5-EBB870330448}"/>
              </a:ext>
            </a:extLst>
          </p:cNvPr>
          <p:cNvSpPr/>
          <p:nvPr/>
        </p:nvSpPr>
        <p:spPr>
          <a:xfrm>
            <a:off x="6866625" y="479351"/>
            <a:ext cx="6797616" cy="7591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233B9CC-D4E8-5A59-73D6-AE154E987DE8}"/>
              </a:ext>
            </a:extLst>
          </p:cNvPr>
          <p:cNvSpPr txBox="1"/>
          <p:nvPr/>
        </p:nvSpPr>
        <p:spPr>
          <a:xfrm>
            <a:off x="7090911" y="569935"/>
            <a:ext cx="4649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>
                    <a:lumMod val="95000"/>
                  </a:schemeClr>
                </a:solidFill>
              </a:rPr>
              <a:t>VYUŽITÍ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FD42FB8-9B24-5F14-81FE-FE0219551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16" t="14843" r="41840"/>
          <a:stretch/>
        </p:blipFill>
        <p:spPr>
          <a:xfrm>
            <a:off x="1354347" y="309307"/>
            <a:ext cx="4477107" cy="684199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CAE9542-D772-BD07-2898-4C12A233C0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77" t="10189" r="38584"/>
          <a:stretch/>
        </p:blipFill>
        <p:spPr>
          <a:xfrm>
            <a:off x="6262777" y="1449238"/>
            <a:ext cx="5357003" cy="615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99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346B8D-A1E3-40B5-C295-23FACAE95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9770"/>
            <a:ext cx="9144000" cy="2387600"/>
          </a:xfrm>
        </p:spPr>
        <p:txBody>
          <a:bodyPr>
            <a:normAutofit/>
          </a:bodyPr>
          <a:lstStyle/>
          <a:p>
            <a:r>
              <a:rPr lang="cs-CZ" dirty="0"/>
              <a:t>NÁŠ EXPERIMENT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74DD10C3-034E-CE32-469C-BD9DF9D4204D}"/>
              </a:ext>
            </a:extLst>
          </p:cNvPr>
          <p:cNvCxnSpPr>
            <a:cxnSpLocks/>
          </p:cNvCxnSpPr>
          <p:nvPr/>
        </p:nvCxnSpPr>
        <p:spPr>
          <a:xfrm>
            <a:off x="2527540" y="4028524"/>
            <a:ext cx="729794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22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32B9889-ED10-62E5-3CF2-EF2324EA6630}"/>
              </a:ext>
            </a:extLst>
          </p:cNvPr>
          <p:cNvSpPr txBox="1"/>
          <p:nvPr/>
        </p:nvSpPr>
        <p:spPr>
          <a:xfrm>
            <a:off x="1949569" y="2363084"/>
            <a:ext cx="671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Laserová dioda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31F3E5E-E89D-CF52-5B77-D7FDFFCBC3A2}"/>
              </a:ext>
            </a:extLst>
          </p:cNvPr>
          <p:cNvSpPr txBox="1"/>
          <p:nvPr/>
        </p:nvSpPr>
        <p:spPr>
          <a:xfrm>
            <a:off x="1949569" y="3150964"/>
            <a:ext cx="671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Spektrometr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8BD1570-EB91-4044-2AD2-5A7D01A60707}"/>
              </a:ext>
            </a:extLst>
          </p:cNvPr>
          <p:cNvSpPr txBox="1"/>
          <p:nvPr/>
        </p:nvSpPr>
        <p:spPr>
          <a:xfrm>
            <a:off x="1949569" y="3938844"/>
            <a:ext cx="671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Akusticko-optický modulátor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30B25C9A-C658-13E4-8585-84C55A4847AC}"/>
              </a:ext>
            </a:extLst>
          </p:cNvPr>
          <p:cNvSpPr/>
          <p:nvPr/>
        </p:nvSpPr>
        <p:spPr>
          <a:xfrm>
            <a:off x="1820169" y="2579694"/>
            <a:ext cx="90000" cy="9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C9BA1F24-0227-55F8-B36A-38BCB20DD165}"/>
              </a:ext>
            </a:extLst>
          </p:cNvPr>
          <p:cNvSpPr/>
          <p:nvPr/>
        </p:nvSpPr>
        <p:spPr>
          <a:xfrm>
            <a:off x="1820169" y="3373873"/>
            <a:ext cx="90000" cy="9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8B043B33-A526-84BE-230A-5828D195631D}"/>
              </a:ext>
            </a:extLst>
          </p:cNvPr>
          <p:cNvSpPr/>
          <p:nvPr/>
        </p:nvSpPr>
        <p:spPr>
          <a:xfrm>
            <a:off x="1820169" y="4155454"/>
            <a:ext cx="90000" cy="90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83E7575-83D6-9882-3D7E-200E3D7931D3}"/>
              </a:ext>
            </a:extLst>
          </p:cNvPr>
          <p:cNvSpPr/>
          <p:nvPr/>
        </p:nvSpPr>
        <p:spPr>
          <a:xfrm>
            <a:off x="6866626" y="479351"/>
            <a:ext cx="6797616" cy="7591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5F09483-C0AB-6C66-AD6F-E6C0456995A7}"/>
              </a:ext>
            </a:extLst>
          </p:cNvPr>
          <p:cNvSpPr txBox="1"/>
          <p:nvPr/>
        </p:nvSpPr>
        <p:spPr>
          <a:xfrm>
            <a:off x="7082286" y="569935"/>
            <a:ext cx="3942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>
                    <a:lumMod val="95000"/>
                  </a:schemeClr>
                </a:solidFill>
              </a:rPr>
              <a:t>POUŽITÉ VYBAVENÍ</a:t>
            </a:r>
          </a:p>
        </p:txBody>
      </p:sp>
    </p:spTree>
    <p:extLst>
      <p:ext uri="{BB962C8B-B14F-4D97-AF65-F5344CB8AC3E}">
        <p14:creationId xmlns:p14="http://schemas.microsoft.com/office/powerpoint/2010/main" val="176971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D78DBDB-27D8-E8FA-698C-B75785572CD9}"/>
              </a:ext>
            </a:extLst>
          </p:cNvPr>
          <p:cNvSpPr/>
          <p:nvPr/>
        </p:nvSpPr>
        <p:spPr>
          <a:xfrm>
            <a:off x="5538171" y="479351"/>
            <a:ext cx="6797616" cy="7591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75A1474-AD9C-207D-AF0E-E724D7336CB7}"/>
              </a:ext>
            </a:extLst>
          </p:cNvPr>
          <p:cNvSpPr txBox="1"/>
          <p:nvPr/>
        </p:nvSpPr>
        <p:spPr>
          <a:xfrm>
            <a:off x="5745204" y="569935"/>
            <a:ext cx="6107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>
                    <a:lumMod val="95000"/>
                  </a:schemeClr>
                </a:solidFill>
              </a:rPr>
              <a:t>AKUSTICKO-OPTICKÝ MODULÁTOR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15FBA8-4E45-4BB3-2134-B7B5033DA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02" y="1419121"/>
            <a:ext cx="3432010" cy="4800524"/>
          </a:xfrm>
          <a:prstGeom prst="rect">
            <a:avLst/>
          </a:prstGeom>
        </p:spPr>
      </p:pic>
      <p:pic>
        <p:nvPicPr>
          <p:cNvPr id="7" name="Obrázek 6" descr="Obsah obrázku interiér, elektronika&#10;&#10;Popis byl vytvořen automaticky">
            <a:extLst>
              <a:ext uri="{FF2B5EF4-FFF2-40B4-BE49-F238E27FC236}">
                <a16:creationId xmlns:a16="http://schemas.microsoft.com/office/drawing/2014/main" id="{273068F5-60D9-323B-C1C6-5B1DAB773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230" y="2156603"/>
            <a:ext cx="4922806" cy="369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77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7A57949-B579-19BF-69DA-526A467DE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18" y="479350"/>
            <a:ext cx="11088725" cy="627388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0142F12-5F55-EABA-EF50-13B61AF61683}"/>
              </a:ext>
            </a:extLst>
          </p:cNvPr>
          <p:cNvSpPr/>
          <p:nvPr/>
        </p:nvSpPr>
        <p:spPr>
          <a:xfrm>
            <a:off x="6857999" y="479351"/>
            <a:ext cx="6797616" cy="7591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0B34F48-6AF1-A21A-6E35-9A80004B55D7}"/>
              </a:ext>
            </a:extLst>
          </p:cNvPr>
          <p:cNvSpPr txBox="1"/>
          <p:nvPr/>
        </p:nvSpPr>
        <p:spPr>
          <a:xfrm>
            <a:off x="7082285" y="569935"/>
            <a:ext cx="4649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>
                    <a:lumMod val="95000"/>
                  </a:schemeClr>
                </a:solidFill>
              </a:rPr>
              <a:t>SESTAVENÍ APARATURY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9EEB5C0-8203-5B03-8119-5C2F6E95B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285" y="1477606"/>
            <a:ext cx="4059191" cy="5136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6055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3363</TotalTime>
  <Words>189</Words>
  <Application>Microsoft Office PowerPoint</Application>
  <PresentationFormat>Širokoúhlá obrazovka</PresentationFormat>
  <Paragraphs>39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Motiv Office</vt:lpstr>
      <vt:lpstr>MĚŘENÍ RYCHLOSTI POMOCÍ LASERU</vt:lpstr>
      <vt:lpstr>Prezentace aplikace PowerPoint</vt:lpstr>
      <vt:lpstr>Prezentace aplikace PowerPoint</vt:lpstr>
      <vt:lpstr>Prezentace aplikace PowerPoint</vt:lpstr>
      <vt:lpstr>Prezentace aplikace PowerPoint</vt:lpstr>
      <vt:lpstr>NÁŠ EXPERIMENT</vt:lpstr>
      <vt:lpstr>Prezentace aplikace PowerPoint</vt:lpstr>
      <vt:lpstr>Prezentace aplikace PowerPoint</vt:lpstr>
      <vt:lpstr>Prezentace aplikace PowerPoint</vt:lpstr>
      <vt:lpstr>Prezentace aplikace PowerPoint</vt:lpstr>
      <vt:lpstr>OVĚŘENÍ NAŠEHO EXPERIMENTU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MĚŘENÍ RYCHLOSTI POMOCÍ LASERU</dc:title>
  <dc:creator>Štěpán Šípal</dc:creator>
  <cp:lastModifiedBy>Štěpán Šípal</cp:lastModifiedBy>
  <cp:revision>2</cp:revision>
  <dcterms:created xsi:type="dcterms:W3CDTF">2022-06-22T22:36:24Z</dcterms:created>
  <dcterms:modified xsi:type="dcterms:W3CDTF">2022-06-25T16:00:58Z</dcterms:modified>
</cp:coreProperties>
</file>