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7"/>
  </p:notesMasterIdLst>
  <p:sldIdLst>
    <p:sldId id="256" r:id="rId2"/>
    <p:sldId id="257" r:id="rId3"/>
    <p:sldId id="258" r:id="rId4"/>
    <p:sldId id="266" r:id="rId5"/>
    <p:sldId id="259" r:id="rId6"/>
    <p:sldId id="267" r:id="rId7"/>
    <p:sldId id="264" r:id="rId8"/>
    <p:sldId id="265" r:id="rId9"/>
    <p:sldId id="263" r:id="rId10"/>
    <p:sldId id="260" r:id="rId11"/>
    <p:sldId id="269" r:id="rId12"/>
    <p:sldId id="268" r:id="rId13"/>
    <p:sldId id="270" r:id="rId14"/>
    <p:sldId id="261" r:id="rId15"/>
    <p:sldId id="271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68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Se&#353;it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s-CZ"/>
  <c:chart>
    <c:plotArea>
      <c:layout/>
      <c:scatterChart>
        <c:scatterStyle val="smoothMarker"/>
        <c:ser>
          <c:idx val="0"/>
          <c:order val="0"/>
          <c:spPr>
            <a:ln w="12700"/>
          </c:spPr>
          <c:marker>
            <c:symbol val="none"/>
          </c:marker>
          <c:xVal>
            <c:numRef>
              <c:f>List1!$E$22:$E$1044</c:f>
              <c:numCache>
                <c:formatCode>General</c:formatCode>
                <c:ptCount val="1023"/>
                <c:pt idx="0">
                  <c:v>1738.7</c:v>
                </c:pt>
                <c:pt idx="1">
                  <c:v>1737.6799999999998</c:v>
                </c:pt>
                <c:pt idx="2">
                  <c:v>1736.6599999999999</c:v>
                </c:pt>
                <c:pt idx="3">
                  <c:v>1735.6499999999999</c:v>
                </c:pt>
                <c:pt idx="4">
                  <c:v>1734.6299999999999</c:v>
                </c:pt>
                <c:pt idx="5">
                  <c:v>1733.61</c:v>
                </c:pt>
                <c:pt idx="6">
                  <c:v>1732.59</c:v>
                </c:pt>
                <c:pt idx="7">
                  <c:v>1731.58</c:v>
                </c:pt>
                <c:pt idx="8">
                  <c:v>1730.56</c:v>
                </c:pt>
                <c:pt idx="9">
                  <c:v>1729.54</c:v>
                </c:pt>
                <c:pt idx="10">
                  <c:v>1728.52</c:v>
                </c:pt>
                <c:pt idx="11">
                  <c:v>1727.51</c:v>
                </c:pt>
                <c:pt idx="12">
                  <c:v>1726.49</c:v>
                </c:pt>
                <c:pt idx="13">
                  <c:v>1725.47</c:v>
                </c:pt>
                <c:pt idx="14">
                  <c:v>1724.45</c:v>
                </c:pt>
                <c:pt idx="15">
                  <c:v>1723.43</c:v>
                </c:pt>
                <c:pt idx="16">
                  <c:v>1722.41</c:v>
                </c:pt>
                <c:pt idx="17">
                  <c:v>1721.3899999999999</c:v>
                </c:pt>
                <c:pt idx="18">
                  <c:v>1720.37</c:v>
                </c:pt>
                <c:pt idx="19">
                  <c:v>1719.35</c:v>
                </c:pt>
                <c:pt idx="20">
                  <c:v>1718.33</c:v>
                </c:pt>
                <c:pt idx="21">
                  <c:v>1717.31</c:v>
                </c:pt>
                <c:pt idx="22">
                  <c:v>1716.29</c:v>
                </c:pt>
                <c:pt idx="23">
                  <c:v>1715.27</c:v>
                </c:pt>
                <c:pt idx="24">
                  <c:v>1714.25</c:v>
                </c:pt>
                <c:pt idx="25">
                  <c:v>1713.23</c:v>
                </c:pt>
                <c:pt idx="26">
                  <c:v>1712.21</c:v>
                </c:pt>
                <c:pt idx="27">
                  <c:v>1711.1899999999998</c:v>
                </c:pt>
                <c:pt idx="28">
                  <c:v>1710.1699999999998</c:v>
                </c:pt>
                <c:pt idx="29">
                  <c:v>1709.1499999999999</c:v>
                </c:pt>
                <c:pt idx="30">
                  <c:v>1708.1299999999999</c:v>
                </c:pt>
                <c:pt idx="31">
                  <c:v>1707.11</c:v>
                </c:pt>
                <c:pt idx="32">
                  <c:v>1706.09</c:v>
                </c:pt>
                <c:pt idx="33">
                  <c:v>1705.06</c:v>
                </c:pt>
                <c:pt idx="34">
                  <c:v>1704.04</c:v>
                </c:pt>
                <c:pt idx="35">
                  <c:v>1703.02</c:v>
                </c:pt>
                <c:pt idx="36">
                  <c:v>1702</c:v>
                </c:pt>
                <c:pt idx="37">
                  <c:v>1700.98</c:v>
                </c:pt>
                <c:pt idx="38">
                  <c:v>1699.95</c:v>
                </c:pt>
                <c:pt idx="39">
                  <c:v>1698.93</c:v>
                </c:pt>
                <c:pt idx="40">
                  <c:v>1697.91</c:v>
                </c:pt>
                <c:pt idx="41">
                  <c:v>1696.8899999999999</c:v>
                </c:pt>
                <c:pt idx="42">
                  <c:v>1695.86</c:v>
                </c:pt>
                <c:pt idx="43">
                  <c:v>1694.84</c:v>
                </c:pt>
                <c:pt idx="44">
                  <c:v>1693.82</c:v>
                </c:pt>
                <c:pt idx="45">
                  <c:v>1692.79</c:v>
                </c:pt>
                <c:pt idx="46">
                  <c:v>1691.77</c:v>
                </c:pt>
                <c:pt idx="47">
                  <c:v>1690.74</c:v>
                </c:pt>
                <c:pt idx="48">
                  <c:v>1689.72</c:v>
                </c:pt>
                <c:pt idx="49">
                  <c:v>1688.7</c:v>
                </c:pt>
                <c:pt idx="50">
                  <c:v>1687.6699999999998</c:v>
                </c:pt>
                <c:pt idx="51">
                  <c:v>1686.6499999999999</c:v>
                </c:pt>
                <c:pt idx="52">
                  <c:v>1685.62</c:v>
                </c:pt>
                <c:pt idx="53">
                  <c:v>1684.6</c:v>
                </c:pt>
                <c:pt idx="54">
                  <c:v>1683.57</c:v>
                </c:pt>
                <c:pt idx="55">
                  <c:v>1682.55</c:v>
                </c:pt>
                <c:pt idx="56">
                  <c:v>1681.52</c:v>
                </c:pt>
                <c:pt idx="57">
                  <c:v>1680.5</c:v>
                </c:pt>
                <c:pt idx="58">
                  <c:v>1679.47</c:v>
                </c:pt>
                <c:pt idx="59">
                  <c:v>1678.44</c:v>
                </c:pt>
                <c:pt idx="60">
                  <c:v>1677.42</c:v>
                </c:pt>
                <c:pt idx="61">
                  <c:v>1676.3899999999999</c:v>
                </c:pt>
                <c:pt idx="62">
                  <c:v>1675.37</c:v>
                </c:pt>
                <c:pt idx="63">
                  <c:v>1674.34</c:v>
                </c:pt>
                <c:pt idx="64">
                  <c:v>1673.31</c:v>
                </c:pt>
                <c:pt idx="65">
                  <c:v>1672.29</c:v>
                </c:pt>
                <c:pt idx="66">
                  <c:v>1671.26</c:v>
                </c:pt>
                <c:pt idx="67">
                  <c:v>1670.23</c:v>
                </c:pt>
                <c:pt idx="68">
                  <c:v>1669.2</c:v>
                </c:pt>
                <c:pt idx="69">
                  <c:v>1668.1799999999998</c:v>
                </c:pt>
                <c:pt idx="70">
                  <c:v>1667.1499999999999</c:v>
                </c:pt>
                <c:pt idx="71">
                  <c:v>1666.12</c:v>
                </c:pt>
                <c:pt idx="72">
                  <c:v>1665.09</c:v>
                </c:pt>
                <c:pt idx="73">
                  <c:v>1664.07</c:v>
                </c:pt>
                <c:pt idx="74">
                  <c:v>1663.04</c:v>
                </c:pt>
                <c:pt idx="75">
                  <c:v>1662.01</c:v>
                </c:pt>
                <c:pt idx="76">
                  <c:v>1660.98</c:v>
                </c:pt>
                <c:pt idx="77">
                  <c:v>1659.95</c:v>
                </c:pt>
                <c:pt idx="78">
                  <c:v>1658.92</c:v>
                </c:pt>
                <c:pt idx="79">
                  <c:v>1657.8899999999999</c:v>
                </c:pt>
                <c:pt idx="80">
                  <c:v>1656.86</c:v>
                </c:pt>
                <c:pt idx="81">
                  <c:v>1655.84</c:v>
                </c:pt>
                <c:pt idx="82">
                  <c:v>1654.81</c:v>
                </c:pt>
                <c:pt idx="83">
                  <c:v>1653.78</c:v>
                </c:pt>
                <c:pt idx="84">
                  <c:v>1652.75</c:v>
                </c:pt>
                <c:pt idx="85">
                  <c:v>1651.72</c:v>
                </c:pt>
                <c:pt idx="86">
                  <c:v>1650.6799999999998</c:v>
                </c:pt>
                <c:pt idx="87">
                  <c:v>1649.6499999999999</c:v>
                </c:pt>
                <c:pt idx="88">
                  <c:v>1648.62</c:v>
                </c:pt>
                <c:pt idx="89">
                  <c:v>1647.59</c:v>
                </c:pt>
                <c:pt idx="90">
                  <c:v>1646.56</c:v>
                </c:pt>
                <c:pt idx="91">
                  <c:v>1645.53</c:v>
                </c:pt>
                <c:pt idx="92">
                  <c:v>1644.5</c:v>
                </c:pt>
                <c:pt idx="93">
                  <c:v>1643.47</c:v>
                </c:pt>
                <c:pt idx="94">
                  <c:v>1642.44</c:v>
                </c:pt>
                <c:pt idx="95">
                  <c:v>1641.41</c:v>
                </c:pt>
                <c:pt idx="96">
                  <c:v>1640.37</c:v>
                </c:pt>
                <c:pt idx="97">
                  <c:v>1639.34</c:v>
                </c:pt>
                <c:pt idx="98">
                  <c:v>1638.31</c:v>
                </c:pt>
                <c:pt idx="99">
                  <c:v>1637.28</c:v>
                </c:pt>
                <c:pt idx="100">
                  <c:v>1636.25</c:v>
                </c:pt>
                <c:pt idx="101">
                  <c:v>1635.21</c:v>
                </c:pt>
                <c:pt idx="102">
                  <c:v>1634.1799999999998</c:v>
                </c:pt>
                <c:pt idx="103">
                  <c:v>1633.1499999999999</c:v>
                </c:pt>
                <c:pt idx="104">
                  <c:v>1632.11</c:v>
                </c:pt>
                <c:pt idx="105">
                  <c:v>1631.08</c:v>
                </c:pt>
                <c:pt idx="106">
                  <c:v>1630.05</c:v>
                </c:pt>
                <c:pt idx="107">
                  <c:v>1629.01</c:v>
                </c:pt>
                <c:pt idx="108">
                  <c:v>1627.98</c:v>
                </c:pt>
                <c:pt idx="109">
                  <c:v>1626.95</c:v>
                </c:pt>
                <c:pt idx="110">
                  <c:v>1625.91</c:v>
                </c:pt>
                <c:pt idx="111">
                  <c:v>1624.8799999999999</c:v>
                </c:pt>
                <c:pt idx="112">
                  <c:v>1623.84</c:v>
                </c:pt>
                <c:pt idx="113">
                  <c:v>1622.81</c:v>
                </c:pt>
                <c:pt idx="114">
                  <c:v>1621.77</c:v>
                </c:pt>
                <c:pt idx="115">
                  <c:v>1620.74</c:v>
                </c:pt>
                <c:pt idx="116">
                  <c:v>1619.7</c:v>
                </c:pt>
                <c:pt idx="117">
                  <c:v>1618.6699999999998</c:v>
                </c:pt>
                <c:pt idx="118">
                  <c:v>1617.6299999999999</c:v>
                </c:pt>
                <c:pt idx="119">
                  <c:v>1616.6</c:v>
                </c:pt>
                <c:pt idx="120">
                  <c:v>1615.56</c:v>
                </c:pt>
                <c:pt idx="121">
                  <c:v>1614.53</c:v>
                </c:pt>
                <c:pt idx="122">
                  <c:v>1613.49</c:v>
                </c:pt>
                <c:pt idx="123">
                  <c:v>1612.45</c:v>
                </c:pt>
                <c:pt idx="124">
                  <c:v>1611.42</c:v>
                </c:pt>
                <c:pt idx="125">
                  <c:v>1610.3799999999999</c:v>
                </c:pt>
                <c:pt idx="126">
                  <c:v>1609.34</c:v>
                </c:pt>
                <c:pt idx="127">
                  <c:v>1608.31</c:v>
                </c:pt>
                <c:pt idx="128">
                  <c:v>1607.27</c:v>
                </c:pt>
                <c:pt idx="129">
                  <c:v>1606.23</c:v>
                </c:pt>
                <c:pt idx="130">
                  <c:v>1605.1899999999998</c:v>
                </c:pt>
                <c:pt idx="131">
                  <c:v>1604.1599999999999</c:v>
                </c:pt>
                <c:pt idx="132">
                  <c:v>1603.12</c:v>
                </c:pt>
                <c:pt idx="133">
                  <c:v>1602.08</c:v>
                </c:pt>
                <c:pt idx="134">
                  <c:v>1601.04</c:v>
                </c:pt>
                <c:pt idx="135">
                  <c:v>1600</c:v>
                </c:pt>
                <c:pt idx="136">
                  <c:v>1598.97</c:v>
                </c:pt>
                <c:pt idx="137">
                  <c:v>1597.93</c:v>
                </c:pt>
                <c:pt idx="138">
                  <c:v>1596.8899999999999</c:v>
                </c:pt>
                <c:pt idx="139">
                  <c:v>1595.85</c:v>
                </c:pt>
                <c:pt idx="140">
                  <c:v>1594.81</c:v>
                </c:pt>
                <c:pt idx="141">
                  <c:v>1593.77</c:v>
                </c:pt>
                <c:pt idx="142">
                  <c:v>1592.73</c:v>
                </c:pt>
                <c:pt idx="143">
                  <c:v>1591.6899999999998</c:v>
                </c:pt>
                <c:pt idx="144">
                  <c:v>1590.6499999999999</c:v>
                </c:pt>
                <c:pt idx="145">
                  <c:v>1589.61</c:v>
                </c:pt>
                <c:pt idx="146">
                  <c:v>1588.57</c:v>
                </c:pt>
                <c:pt idx="147">
                  <c:v>1587.53</c:v>
                </c:pt>
                <c:pt idx="148">
                  <c:v>1586.49</c:v>
                </c:pt>
                <c:pt idx="149">
                  <c:v>1585.45</c:v>
                </c:pt>
                <c:pt idx="150">
                  <c:v>1584.41</c:v>
                </c:pt>
                <c:pt idx="151">
                  <c:v>1583.37</c:v>
                </c:pt>
                <c:pt idx="152">
                  <c:v>1582.33</c:v>
                </c:pt>
                <c:pt idx="153">
                  <c:v>1581.29</c:v>
                </c:pt>
                <c:pt idx="154">
                  <c:v>1580.25</c:v>
                </c:pt>
                <c:pt idx="155">
                  <c:v>1579.21</c:v>
                </c:pt>
                <c:pt idx="156">
                  <c:v>1578.1599999999999</c:v>
                </c:pt>
                <c:pt idx="157">
                  <c:v>1577.12</c:v>
                </c:pt>
                <c:pt idx="158">
                  <c:v>1576.08</c:v>
                </c:pt>
                <c:pt idx="159">
                  <c:v>1575.04</c:v>
                </c:pt>
                <c:pt idx="160">
                  <c:v>1574</c:v>
                </c:pt>
                <c:pt idx="161">
                  <c:v>1572.95</c:v>
                </c:pt>
                <c:pt idx="162">
                  <c:v>1571.91</c:v>
                </c:pt>
                <c:pt idx="163">
                  <c:v>1570.87</c:v>
                </c:pt>
                <c:pt idx="164">
                  <c:v>1569.83</c:v>
                </c:pt>
                <c:pt idx="165">
                  <c:v>1568.78</c:v>
                </c:pt>
                <c:pt idx="166">
                  <c:v>1567.74</c:v>
                </c:pt>
                <c:pt idx="167">
                  <c:v>1566.7</c:v>
                </c:pt>
                <c:pt idx="168">
                  <c:v>1565.6499999999999</c:v>
                </c:pt>
                <c:pt idx="169">
                  <c:v>1564.61</c:v>
                </c:pt>
                <c:pt idx="170">
                  <c:v>1563.56</c:v>
                </c:pt>
                <c:pt idx="171">
                  <c:v>1562.52</c:v>
                </c:pt>
                <c:pt idx="172">
                  <c:v>1561.48</c:v>
                </c:pt>
                <c:pt idx="173">
                  <c:v>1560.43</c:v>
                </c:pt>
                <c:pt idx="174">
                  <c:v>1559.3899999999999</c:v>
                </c:pt>
                <c:pt idx="175">
                  <c:v>1558.34</c:v>
                </c:pt>
                <c:pt idx="176">
                  <c:v>1557.3</c:v>
                </c:pt>
                <c:pt idx="177">
                  <c:v>1556.25</c:v>
                </c:pt>
                <c:pt idx="178">
                  <c:v>1555.21</c:v>
                </c:pt>
                <c:pt idx="179">
                  <c:v>1554.1599999999999</c:v>
                </c:pt>
                <c:pt idx="180">
                  <c:v>1553.11</c:v>
                </c:pt>
                <c:pt idx="181">
                  <c:v>1552.07</c:v>
                </c:pt>
                <c:pt idx="182">
                  <c:v>1551.02</c:v>
                </c:pt>
                <c:pt idx="183">
                  <c:v>1549.98</c:v>
                </c:pt>
                <c:pt idx="184">
                  <c:v>1548.93</c:v>
                </c:pt>
                <c:pt idx="185">
                  <c:v>1547.8799999999999</c:v>
                </c:pt>
                <c:pt idx="186">
                  <c:v>1546.84</c:v>
                </c:pt>
                <c:pt idx="187">
                  <c:v>1545.79</c:v>
                </c:pt>
                <c:pt idx="188">
                  <c:v>1544.74</c:v>
                </c:pt>
                <c:pt idx="189">
                  <c:v>1543.7</c:v>
                </c:pt>
                <c:pt idx="190">
                  <c:v>1542.6499999999999</c:v>
                </c:pt>
                <c:pt idx="191">
                  <c:v>1541.6</c:v>
                </c:pt>
                <c:pt idx="192">
                  <c:v>1540.56</c:v>
                </c:pt>
                <c:pt idx="193">
                  <c:v>1539.51</c:v>
                </c:pt>
                <c:pt idx="194">
                  <c:v>1538.46</c:v>
                </c:pt>
                <c:pt idx="195">
                  <c:v>1537.41</c:v>
                </c:pt>
                <c:pt idx="196">
                  <c:v>1536.36</c:v>
                </c:pt>
                <c:pt idx="197">
                  <c:v>1535.31</c:v>
                </c:pt>
                <c:pt idx="198">
                  <c:v>1534.27</c:v>
                </c:pt>
                <c:pt idx="199">
                  <c:v>1533.22</c:v>
                </c:pt>
                <c:pt idx="200">
                  <c:v>1532.1699999999998</c:v>
                </c:pt>
                <c:pt idx="201">
                  <c:v>1531.12</c:v>
                </c:pt>
                <c:pt idx="202">
                  <c:v>1530.07</c:v>
                </c:pt>
                <c:pt idx="203">
                  <c:v>1529.02</c:v>
                </c:pt>
                <c:pt idx="204">
                  <c:v>1527.97</c:v>
                </c:pt>
                <c:pt idx="205">
                  <c:v>1526.92</c:v>
                </c:pt>
                <c:pt idx="206">
                  <c:v>1525.87</c:v>
                </c:pt>
                <c:pt idx="207">
                  <c:v>1524.82</c:v>
                </c:pt>
                <c:pt idx="208">
                  <c:v>1523.77</c:v>
                </c:pt>
                <c:pt idx="209">
                  <c:v>1522.72</c:v>
                </c:pt>
                <c:pt idx="210">
                  <c:v>1521.6699999999998</c:v>
                </c:pt>
                <c:pt idx="211">
                  <c:v>1520.62</c:v>
                </c:pt>
                <c:pt idx="212">
                  <c:v>1519.57</c:v>
                </c:pt>
                <c:pt idx="213">
                  <c:v>1518.52</c:v>
                </c:pt>
                <c:pt idx="214">
                  <c:v>1517.47</c:v>
                </c:pt>
                <c:pt idx="215">
                  <c:v>1516.41</c:v>
                </c:pt>
                <c:pt idx="216">
                  <c:v>1515.36</c:v>
                </c:pt>
                <c:pt idx="217">
                  <c:v>1514.31</c:v>
                </c:pt>
                <c:pt idx="218">
                  <c:v>1513.26</c:v>
                </c:pt>
                <c:pt idx="219">
                  <c:v>1512.21</c:v>
                </c:pt>
                <c:pt idx="220">
                  <c:v>1511.1499999999999</c:v>
                </c:pt>
                <c:pt idx="221">
                  <c:v>1510.1</c:v>
                </c:pt>
                <c:pt idx="222">
                  <c:v>1509.05</c:v>
                </c:pt>
                <c:pt idx="223">
                  <c:v>1508</c:v>
                </c:pt>
                <c:pt idx="224">
                  <c:v>1506.94</c:v>
                </c:pt>
                <c:pt idx="225">
                  <c:v>1505.8899999999999</c:v>
                </c:pt>
                <c:pt idx="226">
                  <c:v>1504.84</c:v>
                </c:pt>
                <c:pt idx="227">
                  <c:v>1503.78</c:v>
                </c:pt>
                <c:pt idx="228">
                  <c:v>1502.73</c:v>
                </c:pt>
                <c:pt idx="229">
                  <c:v>1501.6799999999998</c:v>
                </c:pt>
                <c:pt idx="230">
                  <c:v>1500.62</c:v>
                </c:pt>
                <c:pt idx="231">
                  <c:v>1499.57</c:v>
                </c:pt>
                <c:pt idx="232">
                  <c:v>1498.51</c:v>
                </c:pt>
                <c:pt idx="233">
                  <c:v>1497.46</c:v>
                </c:pt>
                <c:pt idx="234">
                  <c:v>1496.41</c:v>
                </c:pt>
                <c:pt idx="235">
                  <c:v>1495.35</c:v>
                </c:pt>
                <c:pt idx="236">
                  <c:v>1494.3</c:v>
                </c:pt>
                <c:pt idx="237">
                  <c:v>1493.24</c:v>
                </c:pt>
                <c:pt idx="238">
                  <c:v>1492.1899999999998</c:v>
                </c:pt>
                <c:pt idx="239">
                  <c:v>1491.1299999999999</c:v>
                </c:pt>
                <c:pt idx="240">
                  <c:v>1490.07</c:v>
                </c:pt>
                <c:pt idx="241">
                  <c:v>1489.02</c:v>
                </c:pt>
                <c:pt idx="242">
                  <c:v>1487.96</c:v>
                </c:pt>
                <c:pt idx="243">
                  <c:v>1486.91</c:v>
                </c:pt>
                <c:pt idx="244">
                  <c:v>1485.85</c:v>
                </c:pt>
                <c:pt idx="245">
                  <c:v>1484.79</c:v>
                </c:pt>
                <c:pt idx="246">
                  <c:v>1483.74</c:v>
                </c:pt>
                <c:pt idx="247">
                  <c:v>1482.6799999999998</c:v>
                </c:pt>
                <c:pt idx="248">
                  <c:v>1481.62</c:v>
                </c:pt>
                <c:pt idx="249">
                  <c:v>1480.57</c:v>
                </c:pt>
                <c:pt idx="250">
                  <c:v>1479.51</c:v>
                </c:pt>
                <c:pt idx="251">
                  <c:v>1478.45</c:v>
                </c:pt>
                <c:pt idx="252">
                  <c:v>1477.3899999999999</c:v>
                </c:pt>
                <c:pt idx="253">
                  <c:v>1476.34</c:v>
                </c:pt>
                <c:pt idx="254">
                  <c:v>1475.28</c:v>
                </c:pt>
                <c:pt idx="255">
                  <c:v>1474.22</c:v>
                </c:pt>
                <c:pt idx="256">
                  <c:v>1473.1599999999999</c:v>
                </c:pt>
                <c:pt idx="257">
                  <c:v>1472.1</c:v>
                </c:pt>
                <c:pt idx="258">
                  <c:v>1471.05</c:v>
                </c:pt>
                <c:pt idx="259">
                  <c:v>1469.99</c:v>
                </c:pt>
                <c:pt idx="260">
                  <c:v>1468.93</c:v>
                </c:pt>
                <c:pt idx="261">
                  <c:v>1467.87</c:v>
                </c:pt>
                <c:pt idx="262">
                  <c:v>1466.81</c:v>
                </c:pt>
                <c:pt idx="263">
                  <c:v>1465.75</c:v>
                </c:pt>
                <c:pt idx="264">
                  <c:v>1464.6899999999998</c:v>
                </c:pt>
                <c:pt idx="265">
                  <c:v>1463.6299999999999</c:v>
                </c:pt>
                <c:pt idx="266">
                  <c:v>1462.57</c:v>
                </c:pt>
                <c:pt idx="267">
                  <c:v>1461.51</c:v>
                </c:pt>
                <c:pt idx="268">
                  <c:v>1460.45</c:v>
                </c:pt>
                <c:pt idx="269">
                  <c:v>1459.3899999999999</c:v>
                </c:pt>
                <c:pt idx="270">
                  <c:v>1458.33</c:v>
                </c:pt>
                <c:pt idx="271">
                  <c:v>1457.27</c:v>
                </c:pt>
                <c:pt idx="272">
                  <c:v>1456.21</c:v>
                </c:pt>
                <c:pt idx="273">
                  <c:v>1455.1399999999999</c:v>
                </c:pt>
                <c:pt idx="274">
                  <c:v>1454.08</c:v>
                </c:pt>
                <c:pt idx="275">
                  <c:v>1453.02</c:v>
                </c:pt>
                <c:pt idx="276">
                  <c:v>1451.96</c:v>
                </c:pt>
                <c:pt idx="277">
                  <c:v>1450.9</c:v>
                </c:pt>
                <c:pt idx="278">
                  <c:v>1449.84</c:v>
                </c:pt>
                <c:pt idx="279">
                  <c:v>1448.77</c:v>
                </c:pt>
                <c:pt idx="280">
                  <c:v>1447.71</c:v>
                </c:pt>
                <c:pt idx="281">
                  <c:v>1446.6499999999999</c:v>
                </c:pt>
                <c:pt idx="282">
                  <c:v>1445.59</c:v>
                </c:pt>
                <c:pt idx="283">
                  <c:v>1444.52</c:v>
                </c:pt>
                <c:pt idx="284">
                  <c:v>1443.46</c:v>
                </c:pt>
                <c:pt idx="285">
                  <c:v>1442.4</c:v>
                </c:pt>
                <c:pt idx="286">
                  <c:v>1441.33</c:v>
                </c:pt>
                <c:pt idx="287">
                  <c:v>1440.27</c:v>
                </c:pt>
                <c:pt idx="288">
                  <c:v>1439.21</c:v>
                </c:pt>
                <c:pt idx="289">
                  <c:v>1438.1399999999999</c:v>
                </c:pt>
                <c:pt idx="290">
                  <c:v>1437.08</c:v>
                </c:pt>
                <c:pt idx="291">
                  <c:v>1436.02</c:v>
                </c:pt>
                <c:pt idx="292">
                  <c:v>1434.95</c:v>
                </c:pt>
                <c:pt idx="293">
                  <c:v>1433.8899999999999</c:v>
                </c:pt>
                <c:pt idx="294">
                  <c:v>1432.82</c:v>
                </c:pt>
                <c:pt idx="295">
                  <c:v>1431.76</c:v>
                </c:pt>
                <c:pt idx="296">
                  <c:v>1430.6899999999998</c:v>
                </c:pt>
                <c:pt idx="297">
                  <c:v>1429.6299999999999</c:v>
                </c:pt>
                <c:pt idx="298">
                  <c:v>1428.56</c:v>
                </c:pt>
                <c:pt idx="299">
                  <c:v>1427.5</c:v>
                </c:pt>
                <c:pt idx="300">
                  <c:v>1426.43</c:v>
                </c:pt>
                <c:pt idx="301">
                  <c:v>1425.36</c:v>
                </c:pt>
                <c:pt idx="302">
                  <c:v>1424.3</c:v>
                </c:pt>
                <c:pt idx="303">
                  <c:v>1423.23</c:v>
                </c:pt>
                <c:pt idx="304">
                  <c:v>1422.1699999999998</c:v>
                </c:pt>
                <c:pt idx="305">
                  <c:v>1421.1</c:v>
                </c:pt>
                <c:pt idx="306">
                  <c:v>1420.03</c:v>
                </c:pt>
                <c:pt idx="307">
                  <c:v>1418.97</c:v>
                </c:pt>
                <c:pt idx="308">
                  <c:v>1417.9</c:v>
                </c:pt>
                <c:pt idx="309">
                  <c:v>1416.83</c:v>
                </c:pt>
                <c:pt idx="310">
                  <c:v>1415.76</c:v>
                </c:pt>
                <c:pt idx="311">
                  <c:v>1414.7</c:v>
                </c:pt>
                <c:pt idx="312">
                  <c:v>1413.6299999999999</c:v>
                </c:pt>
                <c:pt idx="313">
                  <c:v>1412.56</c:v>
                </c:pt>
                <c:pt idx="314">
                  <c:v>1411.49</c:v>
                </c:pt>
                <c:pt idx="315">
                  <c:v>1410.42</c:v>
                </c:pt>
                <c:pt idx="316">
                  <c:v>1409.35</c:v>
                </c:pt>
                <c:pt idx="317">
                  <c:v>1408.29</c:v>
                </c:pt>
                <c:pt idx="318">
                  <c:v>1407.22</c:v>
                </c:pt>
                <c:pt idx="319">
                  <c:v>1406.1499999999999</c:v>
                </c:pt>
                <c:pt idx="320">
                  <c:v>1405.08</c:v>
                </c:pt>
                <c:pt idx="321">
                  <c:v>1404.01</c:v>
                </c:pt>
                <c:pt idx="322">
                  <c:v>1402.94</c:v>
                </c:pt>
                <c:pt idx="323">
                  <c:v>1401.87</c:v>
                </c:pt>
                <c:pt idx="324">
                  <c:v>1400.8</c:v>
                </c:pt>
                <c:pt idx="325">
                  <c:v>1399.73</c:v>
                </c:pt>
                <c:pt idx="326">
                  <c:v>1398.6599999999999</c:v>
                </c:pt>
                <c:pt idx="327">
                  <c:v>1397.59</c:v>
                </c:pt>
                <c:pt idx="328">
                  <c:v>1396.52</c:v>
                </c:pt>
                <c:pt idx="329">
                  <c:v>1395.45</c:v>
                </c:pt>
                <c:pt idx="330">
                  <c:v>1394.3799999999999</c:v>
                </c:pt>
                <c:pt idx="331">
                  <c:v>1393.31</c:v>
                </c:pt>
                <c:pt idx="332">
                  <c:v>1392.24</c:v>
                </c:pt>
                <c:pt idx="333">
                  <c:v>1391.1699999999998</c:v>
                </c:pt>
                <c:pt idx="334">
                  <c:v>1390.09</c:v>
                </c:pt>
                <c:pt idx="335">
                  <c:v>1389.02</c:v>
                </c:pt>
                <c:pt idx="336">
                  <c:v>1387.95</c:v>
                </c:pt>
                <c:pt idx="337">
                  <c:v>1386.8799999999999</c:v>
                </c:pt>
                <c:pt idx="338">
                  <c:v>1385.81</c:v>
                </c:pt>
                <c:pt idx="339">
                  <c:v>1384.73</c:v>
                </c:pt>
                <c:pt idx="340">
                  <c:v>1383.6599999999999</c:v>
                </c:pt>
                <c:pt idx="341">
                  <c:v>1382.59</c:v>
                </c:pt>
                <c:pt idx="342">
                  <c:v>1381.52</c:v>
                </c:pt>
                <c:pt idx="343">
                  <c:v>1380.44</c:v>
                </c:pt>
                <c:pt idx="344">
                  <c:v>1379.37</c:v>
                </c:pt>
                <c:pt idx="345">
                  <c:v>1378.3</c:v>
                </c:pt>
                <c:pt idx="346">
                  <c:v>1377.22</c:v>
                </c:pt>
                <c:pt idx="347">
                  <c:v>1376.1499999999999</c:v>
                </c:pt>
                <c:pt idx="348">
                  <c:v>1375.07</c:v>
                </c:pt>
                <c:pt idx="349">
                  <c:v>1374</c:v>
                </c:pt>
                <c:pt idx="350">
                  <c:v>1372.93</c:v>
                </c:pt>
                <c:pt idx="351">
                  <c:v>1371.85</c:v>
                </c:pt>
                <c:pt idx="352">
                  <c:v>1370.78</c:v>
                </c:pt>
                <c:pt idx="353">
                  <c:v>1369.7</c:v>
                </c:pt>
                <c:pt idx="354">
                  <c:v>1368.6299999999999</c:v>
                </c:pt>
                <c:pt idx="355">
                  <c:v>1367.55</c:v>
                </c:pt>
                <c:pt idx="356">
                  <c:v>1366.48</c:v>
                </c:pt>
                <c:pt idx="357">
                  <c:v>1365.4</c:v>
                </c:pt>
                <c:pt idx="358">
                  <c:v>1364.33</c:v>
                </c:pt>
                <c:pt idx="359">
                  <c:v>1363.25</c:v>
                </c:pt>
                <c:pt idx="360">
                  <c:v>1362.1699999999998</c:v>
                </c:pt>
                <c:pt idx="361">
                  <c:v>1361.1</c:v>
                </c:pt>
                <c:pt idx="362">
                  <c:v>1360.02</c:v>
                </c:pt>
                <c:pt idx="363">
                  <c:v>1358.94</c:v>
                </c:pt>
                <c:pt idx="364">
                  <c:v>1357.87</c:v>
                </c:pt>
                <c:pt idx="365">
                  <c:v>1356.79</c:v>
                </c:pt>
                <c:pt idx="366">
                  <c:v>1355.72</c:v>
                </c:pt>
                <c:pt idx="367">
                  <c:v>1354.6399999999999</c:v>
                </c:pt>
                <c:pt idx="368">
                  <c:v>1353.56</c:v>
                </c:pt>
                <c:pt idx="369">
                  <c:v>1352.48</c:v>
                </c:pt>
                <c:pt idx="370">
                  <c:v>1351.4</c:v>
                </c:pt>
                <c:pt idx="371">
                  <c:v>1350.33</c:v>
                </c:pt>
                <c:pt idx="372">
                  <c:v>1349.25</c:v>
                </c:pt>
                <c:pt idx="373">
                  <c:v>1348.1699999999998</c:v>
                </c:pt>
                <c:pt idx="374">
                  <c:v>1347.09</c:v>
                </c:pt>
                <c:pt idx="375">
                  <c:v>1346.01</c:v>
                </c:pt>
                <c:pt idx="376">
                  <c:v>1344.94</c:v>
                </c:pt>
                <c:pt idx="377">
                  <c:v>1343.86</c:v>
                </c:pt>
                <c:pt idx="378">
                  <c:v>1342.78</c:v>
                </c:pt>
                <c:pt idx="379">
                  <c:v>1341.7</c:v>
                </c:pt>
                <c:pt idx="380">
                  <c:v>1340.62</c:v>
                </c:pt>
                <c:pt idx="381">
                  <c:v>1339.54</c:v>
                </c:pt>
                <c:pt idx="382">
                  <c:v>1338.46</c:v>
                </c:pt>
                <c:pt idx="383">
                  <c:v>1337.3799999999999</c:v>
                </c:pt>
                <c:pt idx="384">
                  <c:v>1336.3</c:v>
                </c:pt>
                <c:pt idx="385">
                  <c:v>1335.22</c:v>
                </c:pt>
                <c:pt idx="386">
                  <c:v>1334.1399999999999</c:v>
                </c:pt>
                <c:pt idx="387">
                  <c:v>1333.06</c:v>
                </c:pt>
                <c:pt idx="388">
                  <c:v>1331.98</c:v>
                </c:pt>
                <c:pt idx="389">
                  <c:v>1330.9</c:v>
                </c:pt>
                <c:pt idx="390">
                  <c:v>1329.81</c:v>
                </c:pt>
                <c:pt idx="391">
                  <c:v>1328.73</c:v>
                </c:pt>
                <c:pt idx="392">
                  <c:v>1327.6499999999999</c:v>
                </c:pt>
                <c:pt idx="393">
                  <c:v>1326.57</c:v>
                </c:pt>
                <c:pt idx="394">
                  <c:v>1325.49</c:v>
                </c:pt>
                <c:pt idx="395">
                  <c:v>1324.41</c:v>
                </c:pt>
                <c:pt idx="396">
                  <c:v>1323.32</c:v>
                </c:pt>
                <c:pt idx="397">
                  <c:v>1322.24</c:v>
                </c:pt>
                <c:pt idx="398">
                  <c:v>1321.1599999999999</c:v>
                </c:pt>
                <c:pt idx="399">
                  <c:v>1320.08</c:v>
                </c:pt>
                <c:pt idx="400">
                  <c:v>1318.99</c:v>
                </c:pt>
                <c:pt idx="401">
                  <c:v>1317.91</c:v>
                </c:pt>
                <c:pt idx="402">
                  <c:v>1316.83</c:v>
                </c:pt>
                <c:pt idx="403">
                  <c:v>1315.74</c:v>
                </c:pt>
                <c:pt idx="404">
                  <c:v>1314.6599999999999</c:v>
                </c:pt>
                <c:pt idx="405">
                  <c:v>1313.58</c:v>
                </c:pt>
                <c:pt idx="406">
                  <c:v>1312.49</c:v>
                </c:pt>
                <c:pt idx="407">
                  <c:v>1311.41</c:v>
                </c:pt>
                <c:pt idx="408">
                  <c:v>1310.32</c:v>
                </c:pt>
                <c:pt idx="409">
                  <c:v>1309.24</c:v>
                </c:pt>
                <c:pt idx="410">
                  <c:v>1308.1599999999999</c:v>
                </c:pt>
                <c:pt idx="411">
                  <c:v>1307.07</c:v>
                </c:pt>
                <c:pt idx="412">
                  <c:v>1305.99</c:v>
                </c:pt>
                <c:pt idx="413">
                  <c:v>1304.9000000000001</c:v>
                </c:pt>
                <c:pt idx="414">
                  <c:v>1303.81</c:v>
                </c:pt>
                <c:pt idx="415">
                  <c:v>1302.73</c:v>
                </c:pt>
                <c:pt idx="416">
                  <c:v>1301.6399999999999</c:v>
                </c:pt>
                <c:pt idx="417">
                  <c:v>1300.56</c:v>
                </c:pt>
                <c:pt idx="418">
                  <c:v>1299.47</c:v>
                </c:pt>
                <c:pt idx="419">
                  <c:v>1298.3899999999999</c:v>
                </c:pt>
                <c:pt idx="420">
                  <c:v>1297.3</c:v>
                </c:pt>
                <c:pt idx="421">
                  <c:v>1296.21</c:v>
                </c:pt>
                <c:pt idx="422">
                  <c:v>1295.1299999999999</c:v>
                </c:pt>
                <c:pt idx="423">
                  <c:v>1294.04</c:v>
                </c:pt>
                <c:pt idx="424">
                  <c:v>1292.95</c:v>
                </c:pt>
                <c:pt idx="425">
                  <c:v>1291.8699999999999</c:v>
                </c:pt>
                <c:pt idx="426">
                  <c:v>1290.78</c:v>
                </c:pt>
                <c:pt idx="427">
                  <c:v>1289.6899999999998</c:v>
                </c:pt>
                <c:pt idx="428">
                  <c:v>1288.5999999999999</c:v>
                </c:pt>
                <c:pt idx="429">
                  <c:v>1287.51</c:v>
                </c:pt>
                <c:pt idx="430">
                  <c:v>1286.43</c:v>
                </c:pt>
                <c:pt idx="431">
                  <c:v>1285.3399999999999</c:v>
                </c:pt>
                <c:pt idx="432">
                  <c:v>1284.25</c:v>
                </c:pt>
                <c:pt idx="433">
                  <c:v>1283.1599999999999</c:v>
                </c:pt>
                <c:pt idx="434">
                  <c:v>1282.07</c:v>
                </c:pt>
                <c:pt idx="435">
                  <c:v>1280.98</c:v>
                </c:pt>
                <c:pt idx="436">
                  <c:v>1279.8899999999999</c:v>
                </c:pt>
                <c:pt idx="437">
                  <c:v>1278.8</c:v>
                </c:pt>
                <c:pt idx="438">
                  <c:v>1277.72</c:v>
                </c:pt>
                <c:pt idx="439">
                  <c:v>1276.6199999999999</c:v>
                </c:pt>
                <c:pt idx="440">
                  <c:v>1275.54</c:v>
                </c:pt>
                <c:pt idx="441">
                  <c:v>1274.45</c:v>
                </c:pt>
                <c:pt idx="442">
                  <c:v>1273.3599999999999</c:v>
                </c:pt>
                <c:pt idx="443">
                  <c:v>1272.26</c:v>
                </c:pt>
                <c:pt idx="444">
                  <c:v>1271.1699999999998</c:v>
                </c:pt>
                <c:pt idx="445">
                  <c:v>1270.08</c:v>
                </c:pt>
                <c:pt idx="446">
                  <c:v>1268.99</c:v>
                </c:pt>
                <c:pt idx="447">
                  <c:v>1267.9000000000001</c:v>
                </c:pt>
                <c:pt idx="448">
                  <c:v>1266.81</c:v>
                </c:pt>
                <c:pt idx="449">
                  <c:v>1265.72</c:v>
                </c:pt>
                <c:pt idx="450">
                  <c:v>1264.6299999999999</c:v>
                </c:pt>
                <c:pt idx="451">
                  <c:v>1263.54</c:v>
                </c:pt>
                <c:pt idx="452">
                  <c:v>1262.44</c:v>
                </c:pt>
                <c:pt idx="453">
                  <c:v>1261.3499999999999</c:v>
                </c:pt>
                <c:pt idx="454">
                  <c:v>1260.26</c:v>
                </c:pt>
                <c:pt idx="455">
                  <c:v>1259.1699999999998</c:v>
                </c:pt>
                <c:pt idx="456">
                  <c:v>1258.07</c:v>
                </c:pt>
                <c:pt idx="457">
                  <c:v>1256.98</c:v>
                </c:pt>
                <c:pt idx="458">
                  <c:v>1255.8899999999999</c:v>
                </c:pt>
                <c:pt idx="459">
                  <c:v>1254.79</c:v>
                </c:pt>
                <c:pt idx="460">
                  <c:v>1253.7</c:v>
                </c:pt>
                <c:pt idx="461">
                  <c:v>1252.6099999999999</c:v>
                </c:pt>
                <c:pt idx="462">
                  <c:v>1251.51</c:v>
                </c:pt>
                <c:pt idx="463">
                  <c:v>1250.42</c:v>
                </c:pt>
                <c:pt idx="464">
                  <c:v>1249.33</c:v>
                </c:pt>
                <c:pt idx="465">
                  <c:v>1248.23</c:v>
                </c:pt>
                <c:pt idx="466">
                  <c:v>1247.1399999999999</c:v>
                </c:pt>
                <c:pt idx="467">
                  <c:v>1246.04</c:v>
                </c:pt>
                <c:pt idx="468">
                  <c:v>1244.95</c:v>
                </c:pt>
                <c:pt idx="469">
                  <c:v>1243.8499999999999</c:v>
                </c:pt>
                <c:pt idx="470">
                  <c:v>1242.76</c:v>
                </c:pt>
                <c:pt idx="471">
                  <c:v>1241.6599999999999</c:v>
                </c:pt>
                <c:pt idx="472">
                  <c:v>1240.57</c:v>
                </c:pt>
                <c:pt idx="473">
                  <c:v>1239.47</c:v>
                </c:pt>
                <c:pt idx="474">
                  <c:v>1238.3799999999999</c:v>
                </c:pt>
                <c:pt idx="475">
                  <c:v>1237.28</c:v>
                </c:pt>
                <c:pt idx="476">
                  <c:v>1236.1799999999998</c:v>
                </c:pt>
                <c:pt idx="477">
                  <c:v>1235.0899999999999</c:v>
                </c:pt>
                <c:pt idx="478">
                  <c:v>1233.99</c:v>
                </c:pt>
                <c:pt idx="479">
                  <c:v>1232.8899999999999</c:v>
                </c:pt>
                <c:pt idx="480">
                  <c:v>1231.8</c:v>
                </c:pt>
                <c:pt idx="481">
                  <c:v>1230.7</c:v>
                </c:pt>
                <c:pt idx="482">
                  <c:v>1229.5999999999999</c:v>
                </c:pt>
                <c:pt idx="483">
                  <c:v>1228.51</c:v>
                </c:pt>
                <c:pt idx="484">
                  <c:v>1227.4100000000001</c:v>
                </c:pt>
                <c:pt idx="485">
                  <c:v>1226.31</c:v>
                </c:pt>
                <c:pt idx="486">
                  <c:v>1225.21</c:v>
                </c:pt>
                <c:pt idx="487">
                  <c:v>1224.1099999999999</c:v>
                </c:pt>
                <c:pt idx="488">
                  <c:v>1223.02</c:v>
                </c:pt>
                <c:pt idx="489">
                  <c:v>1221.92</c:v>
                </c:pt>
                <c:pt idx="490">
                  <c:v>1220.82</c:v>
                </c:pt>
                <c:pt idx="491">
                  <c:v>1219.72</c:v>
                </c:pt>
                <c:pt idx="492">
                  <c:v>1218.6199999999999</c:v>
                </c:pt>
                <c:pt idx="493">
                  <c:v>1217.52</c:v>
                </c:pt>
                <c:pt idx="494">
                  <c:v>1216.42</c:v>
                </c:pt>
                <c:pt idx="495">
                  <c:v>1215.32</c:v>
                </c:pt>
                <c:pt idx="496">
                  <c:v>1214.22</c:v>
                </c:pt>
                <c:pt idx="497">
                  <c:v>1213.1199999999999</c:v>
                </c:pt>
                <c:pt idx="498">
                  <c:v>1212.02</c:v>
                </c:pt>
                <c:pt idx="499">
                  <c:v>1210.92</c:v>
                </c:pt>
                <c:pt idx="500">
                  <c:v>1209.82</c:v>
                </c:pt>
                <c:pt idx="501">
                  <c:v>1208.72</c:v>
                </c:pt>
                <c:pt idx="502">
                  <c:v>1207.6199999999999</c:v>
                </c:pt>
                <c:pt idx="503">
                  <c:v>1206.52</c:v>
                </c:pt>
                <c:pt idx="504">
                  <c:v>1205.42</c:v>
                </c:pt>
                <c:pt idx="505">
                  <c:v>1204.32</c:v>
                </c:pt>
                <c:pt idx="506">
                  <c:v>1203.21</c:v>
                </c:pt>
                <c:pt idx="507">
                  <c:v>1202.1099999999999</c:v>
                </c:pt>
                <c:pt idx="508">
                  <c:v>1201.01</c:v>
                </c:pt>
                <c:pt idx="509">
                  <c:v>1199.9100000000001</c:v>
                </c:pt>
                <c:pt idx="510">
                  <c:v>1198.81</c:v>
                </c:pt>
                <c:pt idx="511">
                  <c:v>1197.7</c:v>
                </c:pt>
                <c:pt idx="512">
                  <c:v>1196.5999999999999</c:v>
                </c:pt>
                <c:pt idx="513">
                  <c:v>1195.5</c:v>
                </c:pt>
                <c:pt idx="514">
                  <c:v>1194.4000000000001</c:v>
                </c:pt>
                <c:pt idx="515">
                  <c:v>1193.29</c:v>
                </c:pt>
                <c:pt idx="516">
                  <c:v>1192.1899999999998</c:v>
                </c:pt>
                <c:pt idx="517">
                  <c:v>1191.0899999999999</c:v>
                </c:pt>
                <c:pt idx="518">
                  <c:v>1189.98</c:v>
                </c:pt>
                <c:pt idx="519">
                  <c:v>1188.8799999999999</c:v>
                </c:pt>
                <c:pt idx="520">
                  <c:v>1187.78</c:v>
                </c:pt>
                <c:pt idx="521">
                  <c:v>1186.6699999999998</c:v>
                </c:pt>
                <c:pt idx="522">
                  <c:v>1185.57</c:v>
                </c:pt>
                <c:pt idx="523">
                  <c:v>1184.46</c:v>
                </c:pt>
                <c:pt idx="524">
                  <c:v>1183.3599999999999</c:v>
                </c:pt>
                <c:pt idx="525">
                  <c:v>1182.25</c:v>
                </c:pt>
                <c:pt idx="526">
                  <c:v>1181.1499999999999</c:v>
                </c:pt>
                <c:pt idx="527">
                  <c:v>1180.04</c:v>
                </c:pt>
                <c:pt idx="528">
                  <c:v>1178.94</c:v>
                </c:pt>
                <c:pt idx="529">
                  <c:v>1177.83</c:v>
                </c:pt>
                <c:pt idx="530">
                  <c:v>1176.73</c:v>
                </c:pt>
                <c:pt idx="531">
                  <c:v>1175.6199999999999</c:v>
                </c:pt>
                <c:pt idx="532">
                  <c:v>1174.51</c:v>
                </c:pt>
                <c:pt idx="533">
                  <c:v>1173.4100000000001</c:v>
                </c:pt>
                <c:pt idx="534">
                  <c:v>1172.3</c:v>
                </c:pt>
                <c:pt idx="535">
                  <c:v>1171.1899999999998</c:v>
                </c:pt>
                <c:pt idx="536">
                  <c:v>1170.0899999999999</c:v>
                </c:pt>
                <c:pt idx="537">
                  <c:v>1168.98</c:v>
                </c:pt>
                <c:pt idx="538">
                  <c:v>1167.8699999999999</c:v>
                </c:pt>
                <c:pt idx="539">
                  <c:v>1166.77</c:v>
                </c:pt>
                <c:pt idx="540">
                  <c:v>1165.6599999999999</c:v>
                </c:pt>
                <c:pt idx="541">
                  <c:v>1164.55</c:v>
                </c:pt>
                <c:pt idx="542">
                  <c:v>1163.44</c:v>
                </c:pt>
                <c:pt idx="543">
                  <c:v>1162.33</c:v>
                </c:pt>
                <c:pt idx="544">
                  <c:v>1161.23</c:v>
                </c:pt>
                <c:pt idx="545">
                  <c:v>1160.1199999999999</c:v>
                </c:pt>
                <c:pt idx="546">
                  <c:v>1159.01</c:v>
                </c:pt>
                <c:pt idx="547">
                  <c:v>1157.9000000000001</c:v>
                </c:pt>
                <c:pt idx="548">
                  <c:v>1156.79</c:v>
                </c:pt>
                <c:pt idx="549">
                  <c:v>1155.6799999999998</c:v>
                </c:pt>
                <c:pt idx="550">
                  <c:v>1154.57</c:v>
                </c:pt>
                <c:pt idx="551">
                  <c:v>1153.46</c:v>
                </c:pt>
                <c:pt idx="552">
                  <c:v>1152.3499999999999</c:v>
                </c:pt>
                <c:pt idx="553">
                  <c:v>1151.24</c:v>
                </c:pt>
                <c:pt idx="554">
                  <c:v>1150.1299999999999</c:v>
                </c:pt>
                <c:pt idx="555">
                  <c:v>1149.02</c:v>
                </c:pt>
                <c:pt idx="556">
                  <c:v>1147.9100000000001</c:v>
                </c:pt>
                <c:pt idx="557">
                  <c:v>1146.8</c:v>
                </c:pt>
                <c:pt idx="558">
                  <c:v>1145.6899999999998</c:v>
                </c:pt>
                <c:pt idx="559">
                  <c:v>1144.58</c:v>
                </c:pt>
                <c:pt idx="560">
                  <c:v>1143.47</c:v>
                </c:pt>
                <c:pt idx="561">
                  <c:v>1142.3599999999999</c:v>
                </c:pt>
                <c:pt idx="562">
                  <c:v>1141.25</c:v>
                </c:pt>
                <c:pt idx="563">
                  <c:v>1140.1399999999999</c:v>
                </c:pt>
                <c:pt idx="564">
                  <c:v>1139.02</c:v>
                </c:pt>
                <c:pt idx="565">
                  <c:v>1137.9100000000001</c:v>
                </c:pt>
                <c:pt idx="566">
                  <c:v>1136.8</c:v>
                </c:pt>
                <c:pt idx="567">
                  <c:v>1135.6899999999998</c:v>
                </c:pt>
                <c:pt idx="568">
                  <c:v>1134.57</c:v>
                </c:pt>
                <c:pt idx="569">
                  <c:v>1133.46</c:v>
                </c:pt>
                <c:pt idx="570">
                  <c:v>1132.3499999999999</c:v>
                </c:pt>
                <c:pt idx="571">
                  <c:v>1131.24</c:v>
                </c:pt>
                <c:pt idx="572">
                  <c:v>1130.1199999999999</c:v>
                </c:pt>
                <c:pt idx="573">
                  <c:v>1129.01</c:v>
                </c:pt>
                <c:pt idx="574">
                  <c:v>1127.8899999999999</c:v>
                </c:pt>
                <c:pt idx="575">
                  <c:v>1126.78</c:v>
                </c:pt>
                <c:pt idx="576">
                  <c:v>1125.6699999999998</c:v>
                </c:pt>
                <c:pt idx="577">
                  <c:v>1124.55</c:v>
                </c:pt>
                <c:pt idx="578">
                  <c:v>1123.44</c:v>
                </c:pt>
                <c:pt idx="579">
                  <c:v>1122.32</c:v>
                </c:pt>
                <c:pt idx="580">
                  <c:v>1121.21</c:v>
                </c:pt>
                <c:pt idx="581">
                  <c:v>1120.0899999999999</c:v>
                </c:pt>
                <c:pt idx="582">
                  <c:v>1118.98</c:v>
                </c:pt>
                <c:pt idx="583">
                  <c:v>1117.8599999999999</c:v>
                </c:pt>
                <c:pt idx="584">
                  <c:v>1116.75</c:v>
                </c:pt>
                <c:pt idx="585">
                  <c:v>1115.6299999999999</c:v>
                </c:pt>
                <c:pt idx="586">
                  <c:v>1114.52</c:v>
                </c:pt>
                <c:pt idx="587">
                  <c:v>1113.4000000000001</c:v>
                </c:pt>
                <c:pt idx="588">
                  <c:v>1112.28</c:v>
                </c:pt>
                <c:pt idx="589">
                  <c:v>1111.1699999999998</c:v>
                </c:pt>
                <c:pt idx="590">
                  <c:v>1110.05</c:v>
                </c:pt>
                <c:pt idx="591">
                  <c:v>1108.94</c:v>
                </c:pt>
                <c:pt idx="592">
                  <c:v>1107.82</c:v>
                </c:pt>
                <c:pt idx="593">
                  <c:v>1106.7</c:v>
                </c:pt>
                <c:pt idx="594">
                  <c:v>1105.58</c:v>
                </c:pt>
                <c:pt idx="595">
                  <c:v>1104.47</c:v>
                </c:pt>
                <c:pt idx="596">
                  <c:v>1103.3499999999999</c:v>
                </c:pt>
                <c:pt idx="597">
                  <c:v>1102.23</c:v>
                </c:pt>
                <c:pt idx="598">
                  <c:v>1101.1099999999999</c:v>
                </c:pt>
                <c:pt idx="599">
                  <c:v>1099.99</c:v>
                </c:pt>
                <c:pt idx="600">
                  <c:v>1098.8799999999999</c:v>
                </c:pt>
                <c:pt idx="601">
                  <c:v>1097.76</c:v>
                </c:pt>
                <c:pt idx="602">
                  <c:v>1096.6399999999999</c:v>
                </c:pt>
                <c:pt idx="603">
                  <c:v>1095.52</c:v>
                </c:pt>
                <c:pt idx="604">
                  <c:v>1094.4000000000001</c:v>
                </c:pt>
                <c:pt idx="605">
                  <c:v>1093.28</c:v>
                </c:pt>
                <c:pt idx="606">
                  <c:v>1092.1599999999999</c:v>
                </c:pt>
                <c:pt idx="607">
                  <c:v>1091.04</c:v>
                </c:pt>
                <c:pt idx="608">
                  <c:v>1089.92</c:v>
                </c:pt>
                <c:pt idx="609">
                  <c:v>1088.8</c:v>
                </c:pt>
                <c:pt idx="610">
                  <c:v>1087.6799999999998</c:v>
                </c:pt>
                <c:pt idx="611">
                  <c:v>1086.56</c:v>
                </c:pt>
                <c:pt idx="612">
                  <c:v>1085.44</c:v>
                </c:pt>
                <c:pt idx="613">
                  <c:v>1084.32</c:v>
                </c:pt>
                <c:pt idx="614">
                  <c:v>1083.2</c:v>
                </c:pt>
                <c:pt idx="615">
                  <c:v>1082.08</c:v>
                </c:pt>
                <c:pt idx="616">
                  <c:v>1080.96</c:v>
                </c:pt>
                <c:pt idx="617">
                  <c:v>1079.8399999999999</c:v>
                </c:pt>
                <c:pt idx="618">
                  <c:v>1078.71</c:v>
                </c:pt>
                <c:pt idx="619">
                  <c:v>1077.5899999999999</c:v>
                </c:pt>
                <c:pt idx="620">
                  <c:v>1076.47</c:v>
                </c:pt>
                <c:pt idx="621">
                  <c:v>1075.3499999999999</c:v>
                </c:pt>
                <c:pt idx="622">
                  <c:v>1074.23</c:v>
                </c:pt>
                <c:pt idx="623">
                  <c:v>1073.0999999999999</c:v>
                </c:pt>
                <c:pt idx="624">
                  <c:v>1071.98</c:v>
                </c:pt>
                <c:pt idx="625">
                  <c:v>1070.8599999999999</c:v>
                </c:pt>
                <c:pt idx="626">
                  <c:v>1069.73</c:v>
                </c:pt>
                <c:pt idx="627">
                  <c:v>1068.6099999999999</c:v>
                </c:pt>
                <c:pt idx="628">
                  <c:v>1067.49</c:v>
                </c:pt>
                <c:pt idx="629">
                  <c:v>1066.3599999999999</c:v>
                </c:pt>
                <c:pt idx="630">
                  <c:v>1065.24</c:v>
                </c:pt>
                <c:pt idx="631">
                  <c:v>1064.1199999999999</c:v>
                </c:pt>
                <c:pt idx="632">
                  <c:v>1062.99</c:v>
                </c:pt>
                <c:pt idx="633">
                  <c:v>1061.8699999999999</c:v>
                </c:pt>
                <c:pt idx="634">
                  <c:v>1060.74</c:v>
                </c:pt>
                <c:pt idx="635">
                  <c:v>1059.6199999999999</c:v>
                </c:pt>
                <c:pt idx="636">
                  <c:v>1058.49</c:v>
                </c:pt>
                <c:pt idx="637">
                  <c:v>1057.3699999999999</c:v>
                </c:pt>
                <c:pt idx="638">
                  <c:v>1056.24</c:v>
                </c:pt>
                <c:pt idx="639">
                  <c:v>1055.1199999999999</c:v>
                </c:pt>
                <c:pt idx="640">
                  <c:v>1053.99</c:v>
                </c:pt>
                <c:pt idx="641">
                  <c:v>1052.8699999999999</c:v>
                </c:pt>
                <c:pt idx="642">
                  <c:v>1051.74</c:v>
                </c:pt>
                <c:pt idx="643">
                  <c:v>1050.6099999999999</c:v>
                </c:pt>
                <c:pt idx="644">
                  <c:v>1049.49</c:v>
                </c:pt>
                <c:pt idx="645">
                  <c:v>1048.3599999999999</c:v>
                </c:pt>
                <c:pt idx="646">
                  <c:v>1047.23</c:v>
                </c:pt>
                <c:pt idx="647">
                  <c:v>1046.1099999999999</c:v>
                </c:pt>
                <c:pt idx="648">
                  <c:v>1044.98</c:v>
                </c:pt>
                <c:pt idx="649">
                  <c:v>1043.8499999999999</c:v>
                </c:pt>
                <c:pt idx="650">
                  <c:v>1042.72</c:v>
                </c:pt>
                <c:pt idx="651">
                  <c:v>1041.5999999999999</c:v>
                </c:pt>
                <c:pt idx="652">
                  <c:v>1040.47</c:v>
                </c:pt>
                <c:pt idx="653">
                  <c:v>1039.3399999999999</c:v>
                </c:pt>
                <c:pt idx="654">
                  <c:v>1038.21</c:v>
                </c:pt>
                <c:pt idx="655">
                  <c:v>1037.08</c:v>
                </c:pt>
                <c:pt idx="656">
                  <c:v>1035.96</c:v>
                </c:pt>
                <c:pt idx="657">
                  <c:v>1034.83</c:v>
                </c:pt>
                <c:pt idx="658">
                  <c:v>1033.7</c:v>
                </c:pt>
                <c:pt idx="659">
                  <c:v>1032.57</c:v>
                </c:pt>
                <c:pt idx="660">
                  <c:v>1031.44</c:v>
                </c:pt>
                <c:pt idx="661">
                  <c:v>1030.31</c:v>
                </c:pt>
                <c:pt idx="662">
                  <c:v>1029.1799999999998</c:v>
                </c:pt>
                <c:pt idx="663">
                  <c:v>1028.05</c:v>
                </c:pt>
                <c:pt idx="664">
                  <c:v>1026.92</c:v>
                </c:pt>
                <c:pt idx="665">
                  <c:v>1025.79</c:v>
                </c:pt>
                <c:pt idx="666">
                  <c:v>1024.6599999999999</c:v>
                </c:pt>
                <c:pt idx="667">
                  <c:v>1023.53</c:v>
                </c:pt>
                <c:pt idx="668">
                  <c:v>1022.4</c:v>
                </c:pt>
                <c:pt idx="669">
                  <c:v>1021.270000000001</c:v>
                </c:pt>
                <c:pt idx="670">
                  <c:v>1020.14</c:v>
                </c:pt>
                <c:pt idx="671">
                  <c:v>1019.01</c:v>
                </c:pt>
                <c:pt idx="672">
                  <c:v>1017.87</c:v>
                </c:pt>
                <c:pt idx="673">
                  <c:v>1016.74</c:v>
                </c:pt>
                <c:pt idx="674">
                  <c:v>1015.61</c:v>
                </c:pt>
                <c:pt idx="675">
                  <c:v>1014.48</c:v>
                </c:pt>
                <c:pt idx="676">
                  <c:v>1013.349999999999</c:v>
                </c:pt>
                <c:pt idx="677">
                  <c:v>1012.21</c:v>
                </c:pt>
                <c:pt idx="678">
                  <c:v>1011.08</c:v>
                </c:pt>
                <c:pt idx="679">
                  <c:v>1009.9499999999994</c:v>
                </c:pt>
                <c:pt idx="680">
                  <c:v>1008.81</c:v>
                </c:pt>
                <c:pt idx="681">
                  <c:v>1007.6800000000005</c:v>
                </c:pt>
                <c:pt idx="682">
                  <c:v>1006.55</c:v>
                </c:pt>
                <c:pt idx="683">
                  <c:v>1005.41</c:v>
                </c:pt>
                <c:pt idx="684">
                  <c:v>1004.2800000000005</c:v>
                </c:pt>
                <c:pt idx="685">
                  <c:v>1003.15</c:v>
                </c:pt>
                <c:pt idx="686">
                  <c:v>1002.01</c:v>
                </c:pt>
                <c:pt idx="687">
                  <c:v>1000.88</c:v>
                </c:pt>
                <c:pt idx="688">
                  <c:v>999.74400000000003</c:v>
                </c:pt>
                <c:pt idx="689">
                  <c:v>998.60900000000004</c:v>
                </c:pt>
                <c:pt idx="690">
                  <c:v>997.47500000000002</c:v>
                </c:pt>
                <c:pt idx="691">
                  <c:v>996.33900000000006</c:v>
                </c:pt>
                <c:pt idx="692">
                  <c:v>995.20399999999995</c:v>
                </c:pt>
                <c:pt idx="693">
                  <c:v>994.07</c:v>
                </c:pt>
                <c:pt idx="694">
                  <c:v>992.93299999999886</c:v>
                </c:pt>
                <c:pt idx="695">
                  <c:v>991.79800000000114</c:v>
                </c:pt>
                <c:pt idx="696">
                  <c:v>990.66099999999949</c:v>
                </c:pt>
                <c:pt idx="697">
                  <c:v>989.52599999999939</c:v>
                </c:pt>
                <c:pt idx="698">
                  <c:v>988.38900000000001</c:v>
                </c:pt>
                <c:pt idx="699">
                  <c:v>987.25300000000004</c:v>
                </c:pt>
                <c:pt idx="700">
                  <c:v>986.11500000000001</c:v>
                </c:pt>
                <c:pt idx="701">
                  <c:v>984.97900000000004</c:v>
                </c:pt>
                <c:pt idx="702">
                  <c:v>983.84299999999837</c:v>
                </c:pt>
                <c:pt idx="703">
                  <c:v>982.70500000000004</c:v>
                </c:pt>
                <c:pt idx="704">
                  <c:v>981.56799999999885</c:v>
                </c:pt>
                <c:pt idx="705">
                  <c:v>980.43</c:v>
                </c:pt>
                <c:pt idx="706">
                  <c:v>979.29200000000003</c:v>
                </c:pt>
                <c:pt idx="707">
                  <c:v>978.154</c:v>
                </c:pt>
                <c:pt idx="708">
                  <c:v>977.01599999999996</c:v>
                </c:pt>
                <c:pt idx="709">
                  <c:v>975.87699999999938</c:v>
                </c:pt>
                <c:pt idx="710">
                  <c:v>974.73800000000051</c:v>
                </c:pt>
                <c:pt idx="711">
                  <c:v>973.6</c:v>
                </c:pt>
                <c:pt idx="712">
                  <c:v>972.45999999999947</c:v>
                </c:pt>
                <c:pt idx="713">
                  <c:v>971.32199999999887</c:v>
                </c:pt>
                <c:pt idx="714">
                  <c:v>970.18200000000002</c:v>
                </c:pt>
                <c:pt idx="715">
                  <c:v>969.04399999999998</c:v>
                </c:pt>
                <c:pt idx="716">
                  <c:v>967.90300000000002</c:v>
                </c:pt>
                <c:pt idx="717">
                  <c:v>966.76300000000003</c:v>
                </c:pt>
                <c:pt idx="718">
                  <c:v>965.62400000000002</c:v>
                </c:pt>
                <c:pt idx="719">
                  <c:v>964.48299999999949</c:v>
                </c:pt>
                <c:pt idx="720">
                  <c:v>963.34299999999837</c:v>
                </c:pt>
                <c:pt idx="721">
                  <c:v>962.202</c:v>
                </c:pt>
                <c:pt idx="722">
                  <c:v>961.06099999999947</c:v>
                </c:pt>
                <c:pt idx="723">
                  <c:v>959.92099999999948</c:v>
                </c:pt>
                <c:pt idx="724">
                  <c:v>958.77900000000102</c:v>
                </c:pt>
                <c:pt idx="725">
                  <c:v>957.63699999999949</c:v>
                </c:pt>
                <c:pt idx="726">
                  <c:v>956.49699999999996</c:v>
                </c:pt>
                <c:pt idx="727">
                  <c:v>955.354999999999</c:v>
                </c:pt>
                <c:pt idx="728">
                  <c:v>954.21199999999999</c:v>
                </c:pt>
                <c:pt idx="729">
                  <c:v>953.07100000000003</c:v>
                </c:pt>
                <c:pt idx="730">
                  <c:v>951.928</c:v>
                </c:pt>
                <c:pt idx="731">
                  <c:v>950.78500000000054</c:v>
                </c:pt>
                <c:pt idx="732">
                  <c:v>949.64199999999948</c:v>
                </c:pt>
                <c:pt idx="733">
                  <c:v>948.50099999999998</c:v>
                </c:pt>
                <c:pt idx="734">
                  <c:v>947.35699999999849</c:v>
                </c:pt>
                <c:pt idx="735">
                  <c:v>946.21400000000051</c:v>
                </c:pt>
                <c:pt idx="736">
                  <c:v>945.07</c:v>
                </c:pt>
                <c:pt idx="737">
                  <c:v>943.926999999999</c:v>
                </c:pt>
                <c:pt idx="738">
                  <c:v>942.78300000000115</c:v>
                </c:pt>
                <c:pt idx="739">
                  <c:v>941.63900000000001</c:v>
                </c:pt>
                <c:pt idx="740">
                  <c:v>940.495</c:v>
                </c:pt>
                <c:pt idx="741">
                  <c:v>939.35099999999886</c:v>
                </c:pt>
                <c:pt idx="742">
                  <c:v>938.20600000000002</c:v>
                </c:pt>
                <c:pt idx="743">
                  <c:v>937.06099999999947</c:v>
                </c:pt>
                <c:pt idx="744">
                  <c:v>935.91599999999949</c:v>
                </c:pt>
                <c:pt idx="745">
                  <c:v>934.77100000000053</c:v>
                </c:pt>
                <c:pt idx="746">
                  <c:v>933.625</c:v>
                </c:pt>
                <c:pt idx="747">
                  <c:v>932.48099999999999</c:v>
                </c:pt>
                <c:pt idx="748">
                  <c:v>931.33499999999947</c:v>
                </c:pt>
                <c:pt idx="749">
                  <c:v>930.18900000000053</c:v>
                </c:pt>
                <c:pt idx="750">
                  <c:v>929.04300000000001</c:v>
                </c:pt>
                <c:pt idx="751">
                  <c:v>927.89699999999948</c:v>
                </c:pt>
                <c:pt idx="752">
                  <c:v>926.75</c:v>
                </c:pt>
                <c:pt idx="753">
                  <c:v>925.60299999999938</c:v>
                </c:pt>
                <c:pt idx="754">
                  <c:v>924.45599999999899</c:v>
                </c:pt>
                <c:pt idx="755">
                  <c:v>923.31099999999947</c:v>
                </c:pt>
                <c:pt idx="756">
                  <c:v>922.16300000000001</c:v>
                </c:pt>
                <c:pt idx="757">
                  <c:v>921.01599999999996</c:v>
                </c:pt>
                <c:pt idx="758">
                  <c:v>919.86799999999846</c:v>
                </c:pt>
                <c:pt idx="759">
                  <c:v>918.72</c:v>
                </c:pt>
                <c:pt idx="760">
                  <c:v>917.57299999999998</c:v>
                </c:pt>
                <c:pt idx="761">
                  <c:v>916.42399999999998</c:v>
                </c:pt>
                <c:pt idx="762">
                  <c:v>915.27599999999995</c:v>
                </c:pt>
                <c:pt idx="763">
                  <c:v>914.12800000000004</c:v>
                </c:pt>
                <c:pt idx="764">
                  <c:v>912.97900000000004</c:v>
                </c:pt>
                <c:pt idx="765">
                  <c:v>911.82999999999947</c:v>
                </c:pt>
                <c:pt idx="766">
                  <c:v>910.68100000000004</c:v>
                </c:pt>
                <c:pt idx="767">
                  <c:v>909.53199999999947</c:v>
                </c:pt>
                <c:pt idx="768">
                  <c:v>908.38199999999949</c:v>
                </c:pt>
                <c:pt idx="769">
                  <c:v>907.23299999999949</c:v>
                </c:pt>
                <c:pt idx="770">
                  <c:v>906.08299999999997</c:v>
                </c:pt>
                <c:pt idx="771">
                  <c:v>904.93299999999886</c:v>
                </c:pt>
                <c:pt idx="772">
                  <c:v>903.78300000000115</c:v>
                </c:pt>
                <c:pt idx="773">
                  <c:v>902.63300000000004</c:v>
                </c:pt>
                <c:pt idx="774">
                  <c:v>901.48199999999997</c:v>
                </c:pt>
                <c:pt idx="775">
                  <c:v>900.33099999999899</c:v>
                </c:pt>
                <c:pt idx="776">
                  <c:v>899.18100000000004</c:v>
                </c:pt>
                <c:pt idx="777">
                  <c:v>898.02800000000002</c:v>
                </c:pt>
                <c:pt idx="778">
                  <c:v>896.87699999999938</c:v>
                </c:pt>
                <c:pt idx="779">
                  <c:v>895.726</c:v>
                </c:pt>
                <c:pt idx="780">
                  <c:v>894.57400000000052</c:v>
                </c:pt>
                <c:pt idx="781">
                  <c:v>893.423</c:v>
                </c:pt>
                <c:pt idx="782">
                  <c:v>892.27100000000053</c:v>
                </c:pt>
                <c:pt idx="783">
                  <c:v>891.11900000000003</c:v>
                </c:pt>
                <c:pt idx="784">
                  <c:v>889.96599999999887</c:v>
                </c:pt>
                <c:pt idx="785">
                  <c:v>888.81299999999885</c:v>
                </c:pt>
                <c:pt idx="786">
                  <c:v>887.66</c:v>
                </c:pt>
                <c:pt idx="787">
                  <c:v>886.50699999999949</c:v>
                </c:pt>
                <c:pt idx="788">
                  <c:v>885.35399999999947</c:v>
                </c:pt>
                <c:pt idx="789">
                  <c:v>884.20100000000002</c:v>
                </c:pt>
                <c:pt idx="790">
                  <c:v>883.048</c:v>
                </c:pt>
                <c:pt idx="791">
                  <c:v>881.89300000000003</c:v>
                </c:pt>
                <c:pt idx="792">
                  <c:v>880.73900000000003</c:v>
                </c:pt>
                <c:pt idx="793">
                  <c:v>879.58500000000004</c:v>
                </c:pt>
                <c:pt idx="794">
                  <c:v>878.43099999999947</c:v>
                </c:pt>
                <c:pt idx="795">
                  <c:v>877.27599999999995</c:v>
                </c:pt>
                <c:pt idx="796">
                  <c:v>876.12099999999998</c:v>
                </c:pt>
                <c:pt idx="797">
                  <c:v>874.96699999999885</c:v>
                </c:pt>
                <c:pt idx="798">
                  <c:v>873.81199999999899</c:v>
                </c:pt>
                <c:pt idx="799">
                  <c:v>872.65599999999949</c:v>
                </c:pt>
                <c:pt idx="800">
                  <c:v>871.50099999999998</c:v>
                </c:pt>
                <c:pt idx="801">
                  <c:v>870.34499999999946</c:v>
                </c:pt>
                <c:pt idx="802">
                  <c:v>869.19</c:v>
                </c:pt>
                <c:pt idx="803">
                  <c:v>868.03300000000002</c:v>
                </c:pt>
                <c:pt idx="804">
                  <c:v>866.87699999999938</c:v>
                </c:pt>
                <c:pt idx="805">
                  <c:v>865.721</c:v>
                </c:pt>
                <c:pt idx="806">
                  <c:v>864.56399999999996</c:v>
                </c:pt>
                <c:pt idx="807">
                  <c:v>863.40699999999947</c:v>
                </c:pt>
                <c:pt idx="808">
                  <c:v>862.25099999999998</c:v>
                </c:pt>
                <c:pt idx="809">
                  <c:v>861.09299999999996</c:v>
                </c:pt>
                <c:pt idx="810">
                  <c:v>859.93599999999947</c:v>
                </c:pt>
                <c:pt idx="811">
                  <c:v>858.77900000000102</c:v>
                </c:pt>
                <c:pt idx="812">
                  <c:v>857.62</c:v>
                </c:pt>
                <c:pt idx="813">
                  <c:v>856.46299999999849</c:v>
                </c:pt>
                <c:pt idx="814">
                  <c:v>855.30499999999938</c:v>
                </c:pt>
                <c:pt idx="815">
                  <c:v>854.14599999999996</c:v>
                </c:pt>
                <c:pt idx="816">
                  <c:v>852.98800000000051</c:v>
                </c:pt>
                <c:pt idx="817">
                  <c:v>851.8279999999985</c:v>
                </c:pt>
                <c:pt idx="818">
                  <c:v>850.67000000000053</c:v>
                </c:pt>
                <c:pt idx="819">
                  <c:v>849.51199999999949</c:v>
                </c:pt>
                <c:pt idx="820">
                  <c:v>848.3519999999985</c:v>
                </c:pt>
                <c:pt idx="821">
                  <c:v>847.19299999999998</c:v>
                </c:pt>
                <c:pt idx="822">
                  <c:v>846.03199999999947</c:v>
                </c:pt>
                <c:pt idx="823">
                  <c:v>844.87300000000005</c:v>
                </c:pt>
                <c:pt idx="824">
                  <c:v>843.71199999999999</c:v>
                </c:pt>
                <c:pt idx="825">
                  <c:v>842.553</c:v>
                </c:pt>
                <c:pt idx="826">
                  <c:v>841.39199999999948</c:v>
                </c:pt>
                <c:pt idx="827">
                  <c:v>840.23199999999997</c:v>
                </c:pt>
                <c:pt idx="828">
                  <c:v>839.07</c:v>
                </c:pt>
                <c:pt idx="829">
                  <c:v>837.91</c:v>
                </c:pt>
                <c:pt idx="830">
                  <c:v>836.74800000000005</c:v>
                </c:pt>
                <c:pt idx="831">
                  <c:v>835.58699999999999</c:v>
                </c:pt>
                <c:pt idx="832">
                  <c:v>834.42499999999939</c:v>
                </c:pt>
                <c:pt idx="833">
                  <c:v>833.26400000000001</c:v>
                </c:pt>
                <c:pt idx="834">
                  <c:v>832.10199999999998</c:v>
                </c:pt>
                <c:pt idx="835">
                  <c:v>830.93999999999949</c:v>
                </c:pt>
                <c:pt idx="836">
                  <c:v>829.77700000000004</c:v>
                </c:pt>
                <c:pt idx="837">
                  <c:v>828.61599999999999</c:v>
                </c:pt>
                <c:pt idx="838">
                  <c:v>827.45199999999886</c:v>
                </c:pt>
                <c:pt idx="839">
                  <c:v>826.28900000000101</c:v>
                </c:pt>
                <c:pt idx="840">
                  <c:v>825.12599999999998</c:v>
                </c:pt>
                <c:pt idx="841">
                  <c:v>823.96299999999849</c:v>
                </c:pt>
                <c:pt idx="842">
                  <c:v>822.8</c:v>
                </c:pt>
                <c:pt idx="843">
                  <c:v>821.63599999999997</c:v>
                </c:pt>
                <c:pt idx="844">
                  <c:v>820.471</c:v>
                </c:pt>
                <c:pt idx="845">
                  <c:v>819.30799999999886</c:v>
                </c:pt>
                <c:pt idx="846">
                  <c:v>818.14300000000003</c:v>
                </c:pt>
                <c:pt idx="847">
                  <c:v>816.97900000000004</c:v>
                </c:pt>
                <c:pt idx="848">
                  <c:v>815.81499999999949</c:v>
                </c:pt>
                <c:pt idx="849">
                  <c:v>814.65</c:v>
                </c:pt>
                <c:pt idx="850">
                  <c:v>813.48500000000001</c:v>
                </c:pt>
                <c:pt idx="851">
                  <c:v>812.31999999999948</c:v>
                </c:pt>
                <c:pt idx="852">
                  <c:v>811.154</c:v>
                </c:pt>
                <c:pt idx="853">
                  <c:v>809.98800000000051</c:v>
                </c:pt>
                <c:pt idx="854">
                  <c:v>808.82299999999861</c:v>
                </c:pt>
                <c:pt idx="855">
                  <c:v>807.65699999999947</c:v>
                </c:pt>
                <c:pt idx="856">
                  <c:v>806.49</c:v>
                </c:pt>
                <c:pt idx="857">
                  <c:v>805.32499999999948</c:v>
                </c:pt>
                <c:pt idx="858">
                  <c:v>804.15800000000002</c:v>
                </c:pt>
                <c:pt idx="859">
                  <c:v>802.99099999999999</c:v>
                </c:pt>
                <c:pt idx="860">
                  <c:v>801.82399999999996</c:v>
                </c:pt>
                <c:pt idx="861">
                  <c:v>800.65800000000002</c:v>
                </c:pt>
                <c:pt idx="862">
                  <c:v>799.49</c:v>
                </c:pt>
                <c:pt idx="863">
                  <c:v>798.32199999999887</c:v>
                </c:pt>
                <c:pt idx="864">
                  <c:v>797.154</c:v>
                </c:pt>
                <c:pt idx="865">
                  <c:v>795.98699999999997</c:v>
                </c:pt>
                <c:pt idx="866">
                  <c:v>794.81899999999996</c:v>
                </c:pt>
                <c:pt idx="867">
                  <c:v>793.65</c:v>
                </c:pt>
                <c:pt idx="868">
                  <c:v>792.48199999999997</c:v>
                </c:pt>
                <c:pt idx="869">
                  <c:v>791.31299999999885</c:v>
                </c:pt>
                <c:pt idx="870">
                  <c:v>790.14499999999998</c:v>
                </c:pt>
                <c:pt idx="871">
                  <c:v>788.976</c:v>
                </c:pt>
                <c:pt idx="872">
                  <c:v>787.80599999999947</c:v>
                </c:pt>
                <c:pt idx="873">
                  <c:v>786.63699999999949</c:v>
                </c:pt>
                <c:pt idx="874">
                  <c:v>785.46699999999885</c:v>
                </c:pt>
                <c:pt idx="875">
                  <c:v>784.29700000000003</c:v>
                </c:pt>
                <c:pt idx="876">
                  <c:v>783.12699999999938</c:v>
                </c:pt>
                <c:pt idx="877">
                  <c:v>781.95799999999849</c:v>
                </c:pt>
                <c:pt idx="878">
                  <c:v>780.78700000000003</c:v>
                </c:pt>
                <c:pt idx="879">
                  <c:v>779.61599999999999</c:v>
                </c:pt>
                <c:pt idx="880">
                  <c:v>778.44499999999948</c:v>
                </c:pt>
                <c:pt idx="881">
                  <c:v>777.27400000000114</c:v>
                </c:pt>
                <c:pt idx="882">
                  <c:v>776.10299999999938</c:v>
                </c:pt>
                <c:pt idx="883">
                  <c:v>774.93199999999899</c:v>
                </c:pt>
                <c:pt idx="884">
                  <c:v>773.76</c:v>
                </c:pt>
                <c:pt idx="885">
                  <c:v>772.58799999999997</c:v>
                </c:pt>
                <c:pt idx="886">
                  <c:v>771.41599999999949</c:v>
                </c:pt>
                <c:pt idx="887">
                  <c:v>770.24400000000003</c:v>
                </c:pt>
                <c:pt idx="888">
                  <c:v>769.07100000000003</c:v>
                </c:pt>
                <c:pt idx="889">
                  <c:v>767.899</c:v>
                </c:pt>
                <c:pt idx="890">
                  <c:v>766.726</c:v>
                </c:pt>
                <c:pt idx="891">
                  <c:v>765.553</c:v>
                </c:pt>
                <c:pt idx="892">
                  <c:v>764.38</c:v>
                </c:pt>
                <c:pt idx="893">
                  <c:v>763.20699999999999</c:v>
                </c:pt>
                <c:pt idx="894">
                  <c:v>762.03300000000002</c:v>
                </c:pt>
                <c:pt idx="895">
                  <c:v>760.85999999999899</c:v>
                </c:pt>
                <c:pt idx="896">
                  <c:v>759.68600000000004</c:v>
                </c:pt>
                <c:pt idx="897">
                  <c:v>758.51199999999949</c:v>
                </c:pt>
                <c:pt idx="898">
                  <c:v>757.33799999999849</c:v>
                </c:pt>
                <c:pt idx="899">
                  <c:v>756.16300000000001</c:v>
                </c:pt>
                <c:pt idx="900">
                  <c:v>754.98900000000003</c:v>
                </c:pt>
                <c:pt idx="901">
                  <c:v>753.81399999999996</c:v>
                </c:pt>
                <c:pt idx="902">
                  <c:v>752.63900000000001</c:v>
                </c:pt>
                <c:pt idx="903">
                  <c:v>751.46400000000006</c:v>
                </c:pt>
                <c:pt idx="904">
                  <c:v>750.28800000000115</c:v>
                </c:pt>
                <c:pt idx="905">
                  <c:v>749.11300000000051</c:v>
                </c:pt>
                <c:pt idx="906">
                  <c:v>747.93699999999899</c:v>
                </c:pt>
                <c:pt idx="907">
                  <c:v>746.76099999999997</c:v>
                </c:pt>
                <c:pt idx="908">
                  <c:v>745.58500000000004</c:v>
                </c:pt>
                <c:pt idx="909">
                  <c:v>744.40800000000002</c:v>
                </c:pt>
                <c:pt idx="910">
                  <c:v>743.23099999999999</c:v>
                </c:pt>
                <c:pt idx="911">
                  <c:v>742.05499999999938</c:v>
                </c:pt>
                <c:pt idx="912">
                  <c:v>740.87800000000004</c:v>
                </c:pt>
                <c:pt idx="913">
                  <c:v>739.70100000000002</c:v>
                </c:pt>
                <c:pt idx="914">
                  <c:v>738.524</c:v>
                </c:pt>
                <c:pt idx="915">
                  <c:v>737.34499999999946</c:v>
                </c:pt>
                <c:pt idx="916">
                  <c:v>736.16800000000001</c:v>
                </c:pt>
                <c:pt idx="917">
                  <c:v>734.99</c:v>
                </c:pt>
                <c:pt idx="918">
                  <c:v>733.81199999999899</c:v>
                </c:pt>
                <c:pt idx="919">
                  <c:v>732.63400000000001</c:v>
                </c:pt>
                <c:pt idx="920">
                  <c:v>731.45599999999899</c:v>
                </c:pt>
                <c:pt idx="921">
                  <c:v>730.27599999999995</c:v>
                </c:pt>
                <c:pt idx="922">
                  <c:v>729.09699999999998</c:v>
                </c:pt>
                <c:pt idx="923">
                  <c:v>727.91800000000001</c:v>
                </c:pt>
                <c:pt idx="924">
                  <c:v>726.73900000000003</c:v>
                </c:pt>
                <c:pt idx="925">
                  <c:v>725.55899999999997</c:v>
                </c:pt>
                <c:pt idx="926">
                  <c:v>724.38</c:v>
                </c:pt>
                <c:pt idx="927">
                  <c:v>723.2</c:v>
                </c:pt>
                <c:pt idx="928">
                  <c:v>722.02</c:v>
                </c:pt>
                <c:pt idx="929">
                  <c:v>720.83900000000006</c:v>
                </c:pt>
                <c:pt idx="930">
                  <c:v>719.65899999999999</c:v>
                </c:pt>
                <c:pt idx="931">
                  <c:v>718.47900000000004</c:v>
                </c:pt>
                <c:pt idx="932">
                  <c:v>717.29700000000003</c:v>
                </c:pt>
                <c:pt idx="933">
                  <c:v>716.11599999999999</c:v>
                </c:pt>
                <c:pt idx="934">
                  <c:v>714.93499999999949</c:v>
                </c:pt>
                <c:pt idx="935">
                  <c:v>713.75300000000004</c:v>
                </c:pt>
                <c:pt idx="936">
                  <c:v>712.572</c:v>
                </c:pt>
                <c:pt idx="937">
                  <c:v>711.39</c:v>
                </c:pt>
                <c:pt idx="938">
                  <c:v>710.20699999999999</c:v>
                </c:pt>
                <c:pt idx="939">
                  <c:v>709.02499999999998</c:v>
                </c:pt>
                <c:pt idx="940">
                  <c:v>707.84399999999948</c:v>
                </c:pt>
                <c:pt idx="941">
                  <c:v>706.66</c:v>
                </c:pt>
                <c:pt idx="942">
                  <c:v>705.47799999999938</c:v>
                </c:pt>
                <c:pt idx="943">
                  <c:v>704.29500000000053</c:v>
                </c:pt>
                <c:pt idx="944">
                  <c:v>703.11099999999999</c:v>
                </c:pt>
                <c:pt idx="945">
                  <c:v>701.928</c:v>
                </c:pt>
                <c:pt idx="946">
                  <c:v>700.74400000000003</c:v>
                </c:pt>
                <c:pt idx="947">
                  <c:v>699.56</c:v>
                </c:pt>
                <c:pt idx="948">
                  <c:v>698.37699999999938</c:v>
                </c:pt>
                <c:pt idx="949">
                  <c:v>697.19200000000001</c:v>
                </c:pt>
                <c:pt idx="950">
                  <c:v>696.00800000000004</c:v>
                </c:pt>
                <c:pt idx="951">
                  <c:v>694.82299999999861</c:v>
                </c:pt>
                <c:pt idx="952">
                  <c:v>693.63900000000001</c:v>
                </c:pt>
                <c:pt idx="953">
                  <c:v>692.4529999999985</c:v>
                </c:pt>
                <c:pt idx="954">
                  <c:v>691.26800000000003</c:v>
                </c:pt>
                <c:pt idx="955">
                  <c:v>690.08199999999999</c:v>
                </c:pt>
                <c:pt idx="956">
                  <c:v>688.89699999999948</c:v>
                </c:pt>
                <c:pt idx="957">
                  <c:v>687.71100000000001</c:v>
                </c:pt>
                <c:pt idx="958">
                  <c:v>686.52599999999939</c:v>
                </c:pt>
                <c:pt idx="959">
                  <c:v>685.33900000000006</c:v>
                </c:pt>
                <c:pt idx="960">
                  <c:v>684.15300000000002</c:v>
                </c:pt>
                <c:pt idx="961">
                  <c:v>682.96599999999887</c:v>
                </c:pt>
                <c:pt idx="962">
                  <c:v>681.78000000000054</c:v>
                </c:pt>
                <c:pt idx="963">
                  <c:v>680.59199999999998</c:v>
                </c:pt>
                <c:pt idx="964">
                  <c:v>679.40599999999949</c:v>
                </c:pt>
                <c:pt idx="965">
                  <c:v>678.21799999999996</c:v>
                </c:pt>
                <c:pt idx="966">
                  <c:v>677.03099999999949</c:v>
                </c:pt>
                <c:pt idx="967">
                  <c:v>675.84299999999837</c:v>
                </c:pt>
                <c:pt idx="968">
                  <c:v>674.65499999999997</c:v>
                </c:pt>
                <c:pt idx="969">
                  <c:v>673.46699999999885</c:v>
                </c:pt>
                <c:pt idx="970">
                  <c:v>672.27800000000116</c:v>
                </c:pt>
                <c:pt idx="971">
                  <c:v>671.09</c:v>
                </c:pt>
                <c:pt idx="972">
                  <c:v>669.90099999999939</c:v>
                </c:pt>
                <c:pt idx="973">
                  <c:v>668.71299999999997</c:v>
                </c:pt>
                <c:pt idx="974">
                  <c:v>667.52300000000002</c:v>
                </c:pt>
                <c:pt idx="975">
                  <c:v>666.33299999999849</c:v>
                </c:pt>
                <c:pt idx="976">
                  <c:v>665.14499999999998</c:v>
                </c:pt>
                <c:pt idx="977">
                  <c:v>663.95399999999938</c:v>
                </c:pt>
                <c:pt idx="978">
                  <c:v>662.76400000000001</c:v>
                </c:pt>
                <c:pt idx="979">
                  <c:v>661.57500000000005</c:v>
                </c:pt>
                <c:pt idx="980">
                  <c:v>660.38400000000001</c:v>
                </c:pt>
                <c:pt idx="981">
                  <c:v>659.19299999999998</c:v>
                </c:pt>
                <c:pt idx="982">
                  <c:v>658.00300000000004</c:v>
                </c:pt>
                <c:pt idx="983">
                  <c:v>656.81199999999899</c:v>
                </c:pt>
                <c:pt idx="984">
                  <c:v>655.62</c:v>
                </c:pt>
                <c:pt idx="985">
                  <c:v>654.42999999999938</c:v>
                </c:pt>
                <c:pt idx="986">
                  <c:v>653.23800000000051</c:v>
                </c:pt>
                <c:pt idx="987">
                  <c:v>652.04599999999948</c:v>
                </c:pt>
                <c:pt idx="988">
                  <c:v>650.854999999999</c:v>
                </c:pt>
                <c:pt idx="989">
                  <c:v>649.66199999999947</c:v>
                </c:pt>
                <c:pt idx="990">
                  <c:v>648.47</c:v>
                </c:pt>
                <c:pt idx="991">
                  <c:v>647.27700000000004</c:v>
                </c:pt>
                <c:pt idx="992">
                  <c:v>646.08500000000004</c:v>
                </c:pt>
                <c:pt idx="993">
                  <c:v>644.89199999999948</c:v>
                </c:pt>
                <c:pt idx="994">
                  <c:v>643.69900000000052</c:v>
                </c:pt>
                <c:pt idx="995">
                  <c:v>642.505</c:v>
                </c:pt>
                <c:pt idx="996">
                  <c:v>641.31299999999885</c:v>
                </c:pt>
                <c:pt idx="997">
                  <c:v>640.11900000000003</c:v>
                </c:pt>
                <c:pt idx="998">
                  <c:v>638.92499999999939</c:v>
                </c:pt>
                <c:pt idx="999">
                  <c:v>637.73</c:v>
                </c:pt>
                <c:pt idx="1000">
                  <c:v>636.53599999999949</c:v>
                </c:pt>
                <c:pt idx="1001">
                  <c:v>635.34099999999887</c:v>
                </c:pt>
                <c:pt idx="1002">
                  <c:v>634.14699999999948</c:v>
                </c:pt>
                <c:pt idx="1003">
                  <c:v>632.95199999999886</c:v>
                </c:pt>
                <c:pt idx="1004">
                  <c:v>631.75699999999949</c:v>
                </c:pt>
                <c:pt idx="1005">
                  <c:v>630.56099999999947</c:v>
                </c:pt>
                <c:pt idx="1006">
                  <c:v>629.36599999999885</c:v>
                </c:pt>
                <c:pt idx="1007">
                  <c:v>628.16999999999996</c:v>
                </c:pt>
                <c:pt idx="1008">
                  <c:v>626.97500000000002</c:v>
                </c:pt>
                <c:pt idx="1009">
                  <c:v>625.77900000000102</c:v>
                </c:pt>
                <c:pt idx="1010">
                  <c:v>624.58299999999997</c:v>
                </c:pt>
                <c:pt idx="1011">
                  <c:v>623.38599999999997</c:v>
                </c:pt>
                <c:pt idx="1012">
                  <c:v>622.18900000000053</c:v>
                </c:pt>
                <c:pt idx="1013">
                  <c:v>620.99199999999996</c:v>
                </c:pt>
                <c:pt idx="1014">
                  <c:v>619.79500000000053</c:v>
                </c:pt>
                <c:pt idx="1015">
                  <c:v>618.59799999999996</c:v>
                </c:pt>
                <c:pt idx="1016">
                  <c:v>617.4</c:v>
                </c:pt>
                <c:pt idx="1017">
                  <c:v>616.202</c:v>
                </c:pt>
                <c:pt idx="1018">
                  <c:v>615.00400000000002</c:v>
                </c:pt>
                <c:pt idx="1019">
                  <c:v>613.80599999999947</c:v>
                </c:pt>
                <c:pt idx="1020">
                  <c:v>612.60900000000004</c:v>
                </c:pt>
                <c:pt idx="1021">
                  <c:v>611.41099999999949</c:v>
                </c:pt>
                <c:pt idx="1022">
                  <c:v>610.21199999999999</c:v>
                </c:pt>
              </c:numCache>
            </c:numRef>
          </c:xVal>
          <c:yVal>
            <c:numRef>
              <c:f>List1!$F$22:$F$1044</c:f>
              <c:numCache>
                <c:formatCode>General</c:formatCode>
                <c:ptCount val="1023"/>
                <c:pt idx="0">
                  <c:v>482.517</c:v>
                </c:pt>
                <c:pt idx="1">
                  <c:v>485.27599999999944</c:v>
                </c:pt>
                <c:pt idx="2">
                  <c:v>486.27599999999944</c:v>
                </c:pt>
                <c:pt idx="3">
                  <c:v>488.82799999999969</c:v>
                </c:pt>
                <c:pt idx="4">
                  <c:v>488.96599999999944</c:v>
                </c:pt>
                <c:pt idx="5">
                  <c:v>494.34500000000008</c:v>
                </c:pt>
                <c:pt idx="6">
                  <c:v>489.69</c:v>
                </c:pt>
                <c:pt idx="7">
                  <c:v>488.37900000000002</c:v>
                </c:pt>
                <c:pt idx="8">
                  <c:v>487.96599999999944</c:v>
                </c:pt>
                <c:pt idx="9">
                  <c:v>495.31</c:v>
                </c:pt>
                <c:pt idx="10">
                  <c:v>490.03399999999925</c:v>
                </c:pt>
                <c:pt idx="11">
                  <c:v>494.17200000000008</c:v>
                </c:pt>
                <c:pt idx="12">
                  <c:v>495.62099999999964</c:v>
                </c:pt>
                <c:pt idx="13">
                  <c:v>496.44799999999969</c:v>
                </c:pt>
                <c:pt idx="14">
                  <c:v>498.34500000000008</c:v>
                </c:pt>
                <c:pt idx="15">
                  <c:v>498.62099999999964</c:v>
                </c:pt>
                <c:pt idx="16">
                  <c:v>501.37900000000002</c:v>
                </c:pt>
                <c:pt idx="17">
                  <c:v>504.06900000000002</c:v>
                </c:pt>
                <c:pt idx="18">
                  <c:v>502.79299999999944</c:v>
                </c:pt>
                <c:pt idx="19">
                  <c:v>501.37900000000002</c:v>
                </c:pt>
                <c:pt idx="20">
                  <c:v>505.41399999999925</c:v>
                </c:pt>
                <c:pt idx="21">
                  <c:v>505.72399999999925</c:v>
                </c:pt>
                <c:pt idx="22">
                  <c:v>505.89699999999925</c:v>
                </c:pt>
                <c:pt idx="23">
                  <c:v>509.5859999999995</c:v>
                </c:pt>
                <c:pt idx="24">
                  <c:v>510.44799999999969</c:v>
                </c:pt>
                <c:pt idx="25">
                  <c:v>507.93099999999919</c:v>
                </c:pt>
                <c:pt idx="26">
                  <c:v>510.24099999999999</c:v>
                </c:pt>
                <c:pt idx="27">
                  <c:v>509.24099999999999</c:v>
                </c:pt>
                <c:pt idx="28">
                  <c:v>513.37900000000002</c:v>
                </c:pt>
                <c:pt idx="29">
                  <c:v>512</c:v>
                </c:pt>
                <c:pt idx="30">
                  <c:v>513.06899999999996</c:v>
                </c:pt>
                <c:pt idx="31">
                  <c:v>517.551999999999</c:v>
                </c:pt>
                <c:pt idx="32">
                  <c:v>518.69000000000005</c:v>
                </c:pt>
                <c:pt idx="33">
                  <c:v>513.51699999999948</c:v>
                </c:pt>
                <c:pt idx="34">
                  <c:v>511.41399999999925</c:v>
                </c:pt>
                <c:pt idx="35">
                  <c:v>517.10299999999938</c:v>
                </c:pt>
                <c:pt idx="36">
                  <c:v>521.51699999999948</c:v>
                </c:pt>
                <c:pt idx="37">
                  <c:v>520.03399999999999</c:v>
                </c:pt>
                <c:pt idx="38">
                  <c:v>516.48299999999949</c:v>
                </c:pt>
                <c:pt idx="39">
                  <c:v>522.551999999999</c:v>
                </c:pt>
                <c:pt idx="40">
                  <c:v>523.24099999999999</c:v>
                </c:pt>
                <c:pt idx="41">
                  <c:v>520.51699999999948</c:v>
                </c:pt>
                <c:pt idx="42">
                  <c:v>528.51699999999948</c:v>
                </c:pt>
                <c:pt idx="43">
                  <c:v>527.86199999999849</c:v>
                </c:pt>
                <c:pt idx="44">
                  <c:v>523.51699999999948</c:v>
                </c:pt>
                <c:pt idx="45">
                  <c:v>525.17200000000003</c:v>
                </c:pt>
                <c:pt idx="46">
                  <c:v>526.27599999999995</c:v>
                </c:pt>
                <c:pt idx="47">
                  <c:v>526.62099999999998</c:v>
                </c:pt>
                <c:pt idx="48">
                  <c:v>530.65499999999997</c:v>
                </c:pt>
                <c:pt idx="49">
                  <c:v>531.24099999999999</c:v>
                </c:pt>
                <c:pt idx="50">
                  <c:v>534.86199999999849</c:v>
                </c:pt>
                <c:pt idx="51">
                  <c:v>537</c:v>
                </c:pt>
                <c:pt idx="52">
                  <c:v>532.13800000000003</c:v>
                </c:pt>
                <c:pt idx="53">
                  <c:v>536.13800000000003</c:v>
                </c:pt>
                <c:pt idx="54">
                  <c:v>531.79300000000114</c:v>
                </c:pt>
                <c:pt idx="55">
                  <c:v>542.69000000000005</c:v>
                </c:pt>
                <c:pt idx="56">
                  <c:v>550.27599999999995</c:v>
                </c:pt>
                <c:pt idx="57">
                  <c:v>545.06899999999996</c:v>
                </c:pt>
                <c:pt idx="58">
                  <c:v>547.48299999999949</c:v>
                </c:pt>
                <c:pt idx="59">
                  <c:v>546.72400000000005</c:v>
                </c:pt>
                <c:pt idx="60">
                  <c:v>544.17200000000003</c:v>
                </c:pt>
                <c:pt idx="61">
                  <c:v>552.86199999999849</c:v>
                </c:pt>
                <c:pt idx="62">
                  <c:v>543.72400000000005</c:v>
                </c:pt>
                <c:pt idx="63">
                  <c:v>556.30999999999949</c:v>
                </c:pt>
                <c:pt idx="64">
                  <c:v>556.8279999999985</c:v>
                </c:pt>
                <c:pt idx="65">
                  <c:v>558.10299999999938</c:v>
                </c:pt>
                <c:pt idx="66">
                  <c:v>559.96599999999887</c:v>
                </c:pt>
                <c:pt idx="67">
                  <c:v>562.24099999999999</c:v>
                </c:pt>
                <c:pt idx="68">
                  <c:v>562.41399999999999</c:v>
                </c:pt>
                <c:pt idx="69">
                  <c:v>561.96599999999887</c:v>
                </c:pt>
                <c:pt idx="70">
                  <c:v>568.17200000000003</c:v>
                </c:pt>
                <c:pt idx="71">
                  <c:v>569.58600000000001</c:v>
                </c:pt>
                <c:pt idx="72">
                  <c:v>574.551999999999</c:v>
                </c:pt>
                <c:pt idx="73">
                  <c:v>575.86199999999849</c:v>
                </c:pt>
                <c:pt idx="74">
                  <c:v>577.44799999999861</c:v>
                </c:pt>
                <c:pt idx="75">
                  <c:v>579.62099999999998</c:v>
                </c:pt>
                <c:pt idx="76">
                  <c:v>590.44799999999861</c:v>
                </c:pt>
                <c:pt idx="77">
                  <c:v>588.41399999999999</c:v>
                </c:pt>
                <c:pt idx="78">
                  <c:v>588.89699999999948</c:v>
                </c:pt>
                <c:pt idx="79">
                  <c:v>601.65499999999997</c:v>
                </c:pt>
                <c:pt idx="80">
                  <c:v>602.75900000000001</c:v>
                </c:pt>
                <c:pt idx="81">
                  <c:v>610.48299999999949</c:v>
                </c:pt>
                <c:pt idx="82">
                  <c:v>617.79300000000114</c:v>
                </c:pt>
                <c:pt idx="83">
                  <c:v>613.75900000000001</c:v>
                </c:pt>
                <c:pt idx="84">
                  <c:v>624.37900000000002</c:v>
                </c:pt>
                <c:pt idx="85">
                  <c:v>624.93099999999947</c:v>
                </c:pt>
                <c:pt idx="86">
                  <c:v>634.48299999999949</c:v>
                </c:pt>
                <c:pt idx="87">
                  <c:v>635.75900000000001</c:v>
                </c:pt>
                <c:pt idx="88">
                  <c:v>641.17200000000003</c:v>
                </c:pt>
                <c:pt idx="89">
                  <c:v>647.51699999999948</c:v>
                </c:pt>
                <c:pt idx="90">
                  <c:v>652.03399999999999</c:v>
                </c:pt>
                <c:pt idx="91">
                  <c:v>659.69</c:v>
                </c:pt>
                <c:pt idx="92">
                  <c:v>672.41399999999999</c:v>
                </c:pt>
                <c:pt idx="93">
                  <c:v>685.31</c:v>
                </c:pt>
                <c:pt idx="94">
                  <c:v>688.551999999999</c:v>
                </c:pt>
                <c:pt idx="95">
                  <c:v>708.58600000000001</c:v>
                </c:pt>
                <c:pt idx="96">
                  <c:v>731.41399999999999</c:v>
                </c:pt>
                <c:pt idx="97">
                  <c:v>747.86199999999849</c:v>
                </c:pt>
                <c:pt idx="98">
                  <c:v>770.13800000000003</c:v>
                </c:pt>
                <c:pt idx="99">
                  <c:v>805.69</c:v>
                </c:pt>
                <c:pt idx="100">
                  <c:v>858.41399999999999</c:v>
                </c:pt>
                <c:pt idx="101">
                  <c:v>899.34499999999946</c:v>
                </c:pt>
                <c:pt idx="102">
                  <c:v>968.41399999999999</c:v>
                </c:pt>
                <c:pt idx="103">
                  <c:v>1030.31</c:v>
                </c:pt>
                <c:pt idx="104">
                  <c:v>1133.6599999999999</c:v>
                </c:pt>
                <c:pt idx="105">
                  <c:v>1220.3399999999999</c:v>
                </c:pt>
                <c:pt idx="106">
                  <c:v>1326.59</c:v>
                </c:pt>
                <c:pt idx="107">
                  <c:v>1412.3799999999999</c:v>
                </c:pt>
                <c:pt idx="108">
                  <c:v>1508.9</c:v>
                </c:pt>
                <c:pt idx="109">
                  <c:v>1586.72</c:v>
                </c:pt>
                <c:pt idx="110">
                  <c:v>1640.9</c:v>
                </c:pt>
                <c:pt idx="111">
                  <c:v>1669</c:v>
                </c:pt>
                <c:pt idx="112">
                  <c:v>1680.45</c:v>
                </c:pt>
                <c:pt idx="113">
                  <c:v>1630.45</c:v>
                </c:pt>
                <c:pt idx="114">
                  <c:v>1575.86</c:v>
                </c:pt>
                <c:pt idx="115">
                  <c:v>1479.24</c:v>
                </c:pt>
                <c:pt idx="116">
                  <c:v>1376.31</c:v>
                </c:pt>
                <c:pt idx="117">
                  <c:v>1282.83</c:v>
                </c:pt>
                <c:pt idx="118">
                  <c:v>1183.9000000000001</c:v>
                </c:pt>
                <c:pt idx="119">
                  <c:v>1094.79</c:v>
                </c:pt>
                <c:pt idx="120">
                  <c:v>1028.0999999999999</c:v>
                </c:pt>
                <c:pt idx="121">
                  <c:v>962.72400000000005</c:v>
                </c:pt>
                <c:pt idx="122">
                  <c:v>907.69</c:v>
                </c:pt>
                <c:pt idx="123">
                  <c:v>865.58600000000001</c:v>
                </c:pt>
                <c:pt idx="124">
                  <c:v>833.72400000000005</c:v>
                </c:pt>
                <c:pt idx="125">
                  <c:v>797.27599999999995</c:v>
                </c:pt>
                <c:pt idx="126">
                  <c:v>776.10299999999938</c:v>
                </c:pt>
                <c:pt idx="127">
                  <c:v>753.37900000000002</c:v>
                </c:pt>
                <c:pt idx="128">
                  <c:v>734.96599999999887</c:v>
                </c:pt>
                <c:pt idx="129">
                  <c:v>718.51699999999948</c:v>
                </c:pt>
                <c:pt idx="130">
                  <c:v>708.62099999999998</c:v>
                </c:pt>
                <c:pt idx="131">
                  <c:v>695.72400000000005</c:v>
                </c:pt>
                <c:pt idx="132">
                  <c:v>694.93099999999947</c:v>
                </c:pt>
                <c:pt idx="133">
                  <c:v>691.13800000000003</c:v>
                </c:pt>
                <c:pt idx="134">
                  <c:v>693.58600000000001</c:v>
                </c:pt>
                <c:pt idx="135">
                  <c:v>678.10299999999938</c:v>
                </c:pt>
                <c:pt idx="136">
                  <c:v>671</c:v>
                </c:pt>
                <c:pt idx="137">
                  <c:v>663.51699999999948</c:v>
                </c:pt>
                <c:pt idx="138">
                  <c:v>662.79300000000114</c:v>
                </c:pt>
                <c:pt idx="139">
                  <c:v>655.48299999999949</c:v>
                </c:pt>
                <c:pt idx="140">
                  <c:v>652</c:v>
                </c:pt>
                <c:pt idx="141">
                  <c:v>655.13800000000003</c:v>
                </c:pt>
                <c:pt idx="142">
                  <c:v>646.20699999999999</c:v>
                </c:pt>
                <c:pt idx="143">
                  <c:v>639.41399999999999</c:v>
                </c:pt>
                <c:pt idx="144">
                  <c:v>627.96599999999887</c:v>
                </c:pt>
                <c:pt idx="145">
                  <c:v>626</c:v>
                </c:pt>
                <c:pt idx="146">
                  <c:v>620.20699999999999</c:v>
                </c:pt>
                <c:pt idx="147">
                  <c:v>617.62099999999998</c:v>
                </c:pt>
                <c:pt idx="148">
                  <c:v>624</c:v>
                </c:pt>
                <c:pt idx="149">
                  <c:v>617.72400000000005</c:v>
                </c:pt>
                <c:pt idx="150">
                  <c:v>617.79300000000114</c:v>
                </c:pt>
                <c:pt idx="151">
                  <c:v>608.86199999999849</c:v>
                </c:pt>
                <c:pt idx="152">
                  <c:v>614.03399999999999</c:v>
                </c:pt>
                <c:pt idx="153">
                  <c:v>609.8279999999985</c:v>
                </c:pt>
                <c:pt idx="154">
                  <c:v>609.58600000000001</c:v>
                </c:pt>
                <c:pt idx="155">
                  <c:v>605.44799999999861</c:v>
                </c:pt>
                <c:pt idx="156">
                  <c:v>610.34499999999946</c:v>
                </c:pt>
                <c:pt idx="157">
                  <c:v>603.10299999999938</c:v>
                </c:pt>
                <c:pt idx="158">
                  <c:v>596.89699999999948</c:v>
                </c:pt>
                <c:pt idx="159">
                  <c:v>595.86199999999849</c:v>
                </c:pt>
                <c:pt idx="160">
                  <c:v>591.8279999999985</c:v>
                </c:pt>
                <c:pt idx="161">
                  <c:v>589.96499999999946</c:v>
                </c:pt>
                <c:pt idx="162">
                  <c:v>594</c:v>
                </c:pt>
                <c:pt idx="163">
                  <c:v>589.03399999999999</c:v>
                </c:pt>
                <c:pt idx="164">
                  <c:v>590.37900000000002</c:v>
                </c:pt>
                <c:pt idx="165">
                  <c:v>599.62099999999998</c:v>
                </c:pt>
                <c:pt idx="166">
                  <c:v>591.65499999999997</c:v>
                </c:pt>
                <c:pt idx="167">
                  <c:v>593.30999999999949</c:v>
                </c:pt>
                <c:pt idx="168">
                  <c:v>589.8279999999985</c:v>
                </c:pt>
                <c:pt idx="169">
                  <c:v>590.27599999999995</c:v>
                </c:pt>
                <c:pt idx="170">
                  <c:v>582.86199999999849</c:v>
                </c:pt>
                <c:pt idx="171">
                  <c:v>591.551999999999</c:v>
                </c:pt>
                <c:pt idx="172">
                  <c:v>587.03399999999999</c:v>
                </c:pt>
                <c:pt idx="173">
                  <c:v>590.24199999999996</c:v>
                </c:pt>
                <c:pt idx="174">
                  <c:v>590.44799999999861</c:v>
                </c:pt>
                <c:pt idx="175">
                  <c:v>596.17200000000003</c:v>
                </c:pt>
                <c:pt idx="176">
                  <c:v>596.34499999999946</c:v>
                </c:pt>
                <c:pt idx="177">
                  <c:v>595.10400000000004</c:v>
                </c:pt>
                <c:pt idx="178">
                  <c:v>590.58600000000001</c:v>
                </c:pt>
                <c:pt idx="179">
                  <c:v>592.51699999999948</c:v>
                </c:pt>
                <c:pt idx="180">
                  <c:v>601.24099999999999</c:v>
                </c:pt>
                <c:pt idx="181">
                  <c:v>604.75900000000001</c:v>
                </c:pt>
                <c:pt idx="182">
                  <c:v>602.13800000000003</c:v>
                </c:pt>
                <c:pt idx="183">
                  <c:v>602.10299999999938</c:v>
                </c:pt>
                <c:pt idx="184">
                  <c:v>605.65499999999997</c:v>
                </c:pt>
                <c:pt idx="185">
                  <c:v>611.03499999999997</c:v>
                </c:pt>
                <c:pt idx="186">
                  <c:v>603.20699999999999</c:v>
                </c:pt>
                <c:pt idx="187">
                  <c:v>611.20699999999999</c:v>
                </c:pt>
                <c:pt idx="188">
                  <c:v>607.51699999999948</c:v>
                </c:pt>
                <c:pt idx="189">
                  <c:v>610.13800000000003</c:v>
                </c:pt>
                <c:pt idx="190">
                  <c:v>611.72400000000005</c:v>
                </c:pt>
                <c:pt idx="191">
                  <c:v>616.41399999999999</c:v>
                </c:pt>
                <c:pt idx="192">
                  <c:v>606.20699999999999</c:v>
                </c:pt>
                <c:pt idx="193">
                  <c:v>617.79300000000114</c:v>
                </c:pt>
                <c:pt idx="194">
                  <c:v>623.17200000000003</c:v>
                </c:pt>
                <c:pt idx="195">
                  <c:v>619.551999999999</c:v>
                </c:pt>
                <c:pt idx="196">
                  <c:v>625.69000000000005</c:v>
                </c:pt>
                <c:pt idx="197">
                  <c:v>619.10400000000004</c:v>
                </c:pt>
                <c:pt idx="198">
                  <c:v>622.65499999999997</c:v>
                </c:pt>
                <c:pt idx="199">
                  <c:v>633.93099999999947</c:v>
                </c:pt>
                <c:pt idx="200">
                  <c:v>635.79300000000114</c:v>
                </c:pt>
                <c:pt idx="201">
                  <c:v>636.8279999999985</c:v>
                </c:pt>
                <c:pt idx="202">
                  <c:v>641.13800000000003</c:v>
                </c:pt>
                <c:pt idx="203">
                  <c:v>648.10299999999938</c:v>
                </c:pt>
                <c:pt idx="204">
                  <c:v>651.51699999999948</c:v>
                </c:pt>
                <c:pt idx="205">
                  <c:v>658.75900000000001</c:v>
                </c:pt>
                <c:pt idx="206">
                  <c:v>666.75900000000001</c:v>
                </c:pt>
                <c:pt idx="207">
                  <c:v>673.58600000000001</c:v>
                </c:pt>
                <c:pt idx="208">
                  <c:v>689.13800000000003</c:v>
                </c:pt>
                <c:pt idx="209">
                  <c:v>689.17200000000003</c:v>
                </c:pt>
                <c:pt idx="210">
                  <c:v>706.93099999999947</c:v>
                </c:pt>
                <c:pt idx="211">
                  <c:v>716.37900000000002</c:v>
                </c:pt>
                <c:pt idx="212">
                  <c:v>720.13800000000003</c:v>
                </c:pt>
                <c:pt idx="213">
                  <c:v>725.86199999999849</c:v>
                </c:pt>
                <c:pt idx="214">
                  <c:v>731.89699999999948</c:v>
                </c:pt>
                <c:pt idx="215">
                  <c:v>740.8279999999985</c:v>
                </c:pt>
                <c:pt idx="216">
                  <c:v>743.75900000000001</c:v>
                </c:pt>
                <c:pt idx="217">
                  <c:v>755.03399999999999</c:v>
                </c:pt>
                <c:pt idx="218">
                  <c:v>756.72400000000005</c:v>
                </c:pt>
                <c:pt idx="219">
                  <c:v>755.86199999999849</c:v>
                </c:pt>
                <c:pt idx="220">
                  <c:v>767.20699999999999</c:v>
                </c:pt>
                <c:pt idx="221">
                  <c:v>775.20699999999999</c:v>
                </c:pt>
                <c:pt idx="222">
                  <c:v>785.8279999999985</c:v>
                </c:pt>
                <c:pt idx="223">
                  <c:v>790.551999999999</c:v>
                </c:pt>
                <c:pt idx="224">
                  <c:v>810.69</c:v>
                </c:pt>
                <c:pt idx="225">
                  <c:v>818.96599999999887</c:v>
                </c:pt>
                <c:pt idx="226">
                  <c:v>835.72400000000005</c:v>
                </c:pt>
                <c:pt idx="227">
                  <c:v>837.551999999999</c:v>
                </c:pt>
                <c:pt idx="228">
                  <c:v>845.31</c:v>
                </c:pt>
                <c:pt idx="229">
                  <c:v>847.65499999999997</c:v>
                </c:pt>
                <c:pt idx="230">
                  <c:v>848.65499999999997</c:v>
                </c:pt>
                <c:pt idx="231">
                  <c:v>846.51699999999948</c:v>
                </c:pt>
                <c:pt idx="232">
                  <c:v>836.93099999999947</c:v>
                </c:pt>
                <c:pt idx="233">
                  <c:v>825.27599999999995</c:v>
                </c:pt>
                <c:pt idx="234">
                  <c:v>817.58600000000001</c:v>
                </c:pt>
                <c:pt idx="235">
                  <c:v>807.8279999999985</c:v>
                </c:pt>
                <c:pt idx="236">
                  <c:v>805.20699999999999</c:v>
                </c:pt>
                <c:pt idx="237">
                  <c:v>795.86199999999849</c:v>
                </c:pt>
                <c:pt idx="238">
                  <c:v>796.62099999999998</c:v>
                </c:pt>
                <c:pt idx="239">
                  <c:v>798.03399999999999</c:v>
                </c:pt>
                <c:pt idx="240">
                  <c:v>797.86199999999849</c:v>
                </c:pt>
                <c:pt idx="241">
                  <c:v>792.62099999999998</c:v>
                </c:pt>
                <c:pt idx="242">
                  <c:v>795.93099999999947</c:v>
                </c:pt>
                <c:pt idx="243">
                  <c:v>795.75900000000001</c:v>
                </c:pt>
                <c:pt idx="244">
                  <c:v>801.34499999999946</c:v>
                </c:pt>
                <c:pt idx="245">
                  <c:v>797.31</c:v>
                </c:pt>
                <c:pt idx="246">
                  <c:v>800.03399999999999</c:v>
                </c:pt>
                <c:pt idx="247">
                  <c:v>798.13800000000003</c:v>
                </c:pt>
                <c:pt idx="248">
                  <c:v>805.34499999999946</c:v>
                </c:pt>
                <c:pt idx="249">
                  <c:v>810.62099999999998</c:v>
                </c:pt>
                <c:pt idx="250">
                  <c:v>812.41399999999999</c:v>
                </c:pt>
                <c:pt idx="251">
                  <c:v>810.96599999999887</c:v>
                </c:pt>
                <c:pt idx="252">
                  <c:v>813.48299999999949</c:v>
                </c:pt>
                <c:pt idx="253">
                  <c:v>820.69</c:v>
                </c:pt>
                <c:pt idx="254">
                  <c:v>821.96599999999887</c:v>
                </c:pt>
                <c:pt idx="255">
                  <c:v>821.8279999999985</c:v>
                </c:pt>
                <c:pt idx="256">
                  <c:v>832.10299999999938</c:v>
                </c:pt>
                <c:pt idx="257">
                  <c:v>834.44799999999861</c:v>
                </c:pt>
                <c:pt idx="258">
                  <c:v>835.41399999999999</c:v>
                </c:pt>
                <c:pt idx="259">
                  <c:v>830.13800000000003</c:v>
                </c:pt>
                <c:pt idx="260">
                  <c:v>832.34499999999946</c:v>
                </c:pt>
                <c:pt idx="261">
                  <c:v>832.06899999999996</c:v>
                </c:pt>
                <c:pt idx="262">
                  <c:v>835.551999999999</c:v>
                </c:pt>
                <c:pt idx="263">
                  <c:v>832.13800000000003</c:v>
                </c:pt>
                <c:pt idx="264">
                  <c:v>829.62099999999998</c:v>
                </c:pt>
                <c:pt idx="265">
                  <c:v>829.72400000000005</c:v>
                </c:pt>
                <c:pt idx="266">
                  <c:v>828.24099999999999</c:v>
                </c:pt>
                <c:pt idx="267">
                  <c:v>826.51699999999948</c:v>
                </c:pt>
                <c:pt idx="268">
                  <c:v>826.65499999999997</c:v>
                </c:pt>
                <c:pt idx="269">
                  <c:v>826.75900000000001</c:v>
                </c:pt>
                <c:pt idx="270">
                  <c:v>831.62099999999998</c:v>
                </c:pt>
                <c:pt idx="271">
                  <c:v>836.10299999999938</c:v>
                </c:pt>
                <c:pt idx="272">
                  <c:v>840.96599999999887</c:v>
                </c:pt>
                <c:pt idx="273">
                  <c:v>841.72400000000005</c:v>
                </c:pt>
                <c:pt idx="274">
                  <c:v>843.65499999999997</c:v>
                </c:pt>
                <c:pt idx="275">
                  <c:v>850.551999999999</c:v>
                </c:pt>
                <c:pt idx="276">
                  <c:v>852.69</c:v>
                </c:pt>
                <c:pt idx="277">
                  <c:v>861.48299999999949</c:v>
                </c:pt>
                <c:pt idx="278">
                  <c:v>856.551999999999</c:v>
                </c:pt>
                <c:pt idx="279">
                  <c:v>867.62099999999998</c:v>
                </c:pt>
                <c:pt idx="280">
                  <c:v>876.27599999999995</c:v>
                </c:pt>
                <c:pt idx="281">
                  <c:v>882.551999999999</c:v>
                </c:pt>
                <c:pt idx="282">
                  <c:v>887.8279999999985</c:v>
                </c:pt>
                <c:pt idx="283">
                  <c:v>891.89699999999948</c:v>
                </c:pt>
                <c:pt idx="284">
                  <c:v>907.37900000000002</c:v>
                </c:pt>
                <c:pt idx="285">
                  <c:v>917.69</c:v>
                </c:pt>
                <c:pt idx="286">
                  <c:v>921.65499999999997</c:v>
                </c:pt>
                <c:pt idx="287">
                  <c:v>931.93099999999947</c:v>
                </c:pt>
                <c:pt idx="288">
                  <c:v>936.24099999999999</c:v>
                </c:pt>
                <c:pt idx="289">
                  <c:v>942.41399999999999</c:v>
                </c:pt>
                <c:pt idx="290">
                  <c:v>953.62099999999998</c:v>
                </c:pt>
                <c:pt idx="291">
                  <c:v>968.69</c:v>
                </c:pt>
                <c:pt idx="292">
                  <c:v>970.34499999999946</c:v>
                </c:pt>
                <c:pt idx="293">
                  <c:v>972.41399999999999</c:v>
                </c:pt>
                <c:pt idx="294">
                  <c:v>977.06899999999996</c:v>
                </c:pt>
                <c:pt idx="295">
                  <c:v>977.96599999999887</c:v>
                </c:pt>
                <c:pt idx="296">
                  <c:v>974.41399999999999</c:v>
                </c:pt>
                <c:pt idx="297">
                  <c:v>977.27599999999995</c:v>
                </c:pt>
                <c:pt idx="298">
                  <c:v>979.06899999999996</c:v>
                </c:pt>
                <c:pt idx="299">
                  <c:v>965.8279999999985</c:v>
                </c:pt>
                <c:pt idx="300">
                  <c:v>950.41399999999999</c:v>
                </c:pt>
                <c:pt idx="301">
                  <c:v>936.24099999999999</c:v>
                </c:pt>
                <c:pt idx="302">
                  <c:v>921.06899999999996</c:v>
                </c:pt>
                <c:pt idx="303">
                  <c:v>909.24099999999999</c:v>
                </c:pt>
                <c:pt idx="304">
                  <c:v>907.37900000000002</c:v>
                </c:pt>
                <c:pt idx="305">
                  <c:v>886.31</c:v>
                </c:pt>
                <c:pt idx="306">
                  <c:v>886.48299999999949</c:v>
                </c:pt>
                <c:pt idx="307">
                  <c:v>877.48299999999949</c:v>
                </c:pt>
                <c:pt idx="308">
                  <c:v>869.8279999999985</c:v>
                </c:pt>
                <c:pt idx="309">
                  <c:v>866.17200000000003</c:v>
                </c:pt>
                <c:pt idx="310">
                  <c:v>861.51699999999948</c:v>
                </c:pt>
                <c:pt idx="311">
                  <c:v>859.86199999999849</c:v>
                </c:pt>
                <c:pt idx="312">
                  <c:v>868.96599999999887</c:v>
                </c:pt>
                <c:pt idx="313">
                  <c:v>870.62099999999998</c:v>
                </c:pt>
                <c:pt idx="314">
                  <c:v>882.86199999999849</c:v>
                </c:pt>
                <c:pt idx="315">
                  <c:v>894.8279999999985</c:v>
                </c:pt>
                <c:pt idx="316">
                  <c:v>904.17200000000003</c:v>
                </c:pt>
                <c:pt idx="317">
                  <c:v>927.13800000000003</c:v>
                </c:pt>
                <c:pt idx="318">
                  <c:v>949.34499999999946</c:v>
                </c:pt>
                <c:pt idx="319">
                  <c:v>969</c:v>
                </c:pt>
                <c:pt idx="320">
                  <c:v>999.06899999999996</c:v>
                </c:pt>
                <c:pt idx="321">
                  <c:v>1024.72</c:v>
                </c:pt>
                <c:pt idx="322">
                  <c:v>1068.1399999999999</c:v>
                </c:pt>
                <c:pt idx="323">
                  <c:v>1106.97</c:v>
                </c:pt>
                <c:pt idx="324">
                  <c:v>1147.21</c:v>
                </c:pt>
                <c:pt idx="325">
                  <c:v>1180.0999999999999</c:v>
                </c:pt>
                <c:pt idx="326">
                  <c:v>1210.76</c:v>
                </c:pt>
                <c:pt idx="327">
                  <c:v>1219.79</c:v>
                </c:pt>
                <c:pt idx="328">
                  <c:v>1232.72</c:v>
                </c:pt>
                <c:pt idx="329">
                  <c:v>1233.31</c:v>
                </c:pt>
                <c:pt idx="330">
                  <c:v>1217.3799999999999</c:v>
                </c:pt>
                <c:pt idx="331">
                  <c:v>1196.93</c:v>
                </c:pt>
                <c:pt idx="332">
                  <c:v>1175.72</c:v>
                </c:pt>
                <c:pt idx="333">
                  <c:v>1143.4100000000001</c:v>
                </c:pt>
                <c:pt idx="334">
                  <c:v>1121.76</c:v>
                </c:pt>
                <c:pt idx="335">
                  <c:v>1095.07</c:v>
                </c:pt>
                <c:pt idx="336">
                  <c:v>1064.0999999999999</c:v>
                </c:pt>
                <c:pt idx="337">
                  <c:v>1049.55</c:v>
                </c:pt>
                <c:pt idx="338">
                  <c:v>1013.62</c:v>
                </c:pt>
                <c:pt idx="339">
                  <c:v>997.41399999999999</c:v>
                </c:pt>
                <c:pt idx="340">
                  <c:v>972.17200000000003</c:v>
                </c:pt>
                <c:pt idx="341">
                  <c:v>953.24099999999999</c:v>
                </c:pt>
                <c:pt idx="342">
                  <c:v>927.51699999999948</c:v>
                </c:pt>
                <c:pt idx="343">
                  <c:v>902</c:v>
                </c:pt>
                <c:pt idx="344">
                  <c:v>882.24099999999999</c:v>
                </c:pt>
                <c:pt idx="345">
                  <c:v>870.89699999999948</c:v>
                </c:pt>
                <c:pt idx="346">
                  <c:v>849.31</c:v>
                </c:pt>
                <c:pt idx="347">
                  <c:v>834.41399999999999</c:v>
                </c:pt>
                <c:pt idx="348">
                  <c:v>827.34499999999946</c:v>
                </c:pt>
                <c:pt idx="349">
                  <c:v>811.31</c:v>
                </c:pt>
                <c:pt idx="350">
                  <c:v>799.93099999999947</c:v>
                </c:pt>
                <c:pt idx="351">
                  <c:v>804.20699999999999</c:v>
                </c:pt>
                <c:pt idx="352">
                  <c:v>799.37900000000002</c:v>
                </c:pt>
                <c:pt idx="353">
                  <c:v>786.65499999999997</c:v>
                </c:pt>
                <c:pt idx="354">
                  <c:v>782.96599999999887</c:v>
                </c:pt>
                <c:pt idx="355">
                  <c:v>784.48299999999949</c:v>
                </c:pt>
                <c:pt idx="356">
                  <c:v>780.93099999999947</c:v>
                </c:pt>
                <c:pt idx="357">
                  <c:v>774.37900000000002</c:v>
                </c:pt>
                <c:pt idx="358">
                  <c:v>776.17200000000003</c:v>
                </c:pt>
                <c:pt idx="359">
                  <c:v>770.89699999999948</c:v>
                </c:pt>
                <c:pt idx="360">
                  <c:v>766.10299999999938</c:v>
                </c:pt>
                <c:pt idx="361">
                  <c:v>769.31</c:v>
                </c:pt>
                <c:pt idx="362">
                  <c:v>765.93099999999947</c:v>
                </c:pt>
                <c:pt idx="363">
                  <c:v>776.69</c:v>
                </c:pt>
                <c:pt idx="364">
                  <c:v>768.44799999999861</c:v>
                </c:pt>
                <c:pt idx="365">
                  <c:v>770.48299999999949</c:v>
                </c:pt>
                <c:pt idx="366">
                  <c:v>771.93099999999947</c:v>
                </c:pt>
                <c:pt idx="367">
                  <c:v>769.79300000000114</c:v>
                </c:pt>
                <c:pt idx="368">
                  <c:v>768.96599999999887</c:v>
                </c:pt>
                <c:pt idx="369">
                  <c:v>767.34499999999946</c:v>
                </c:pt>
                <c:pt idx="370">
                  <c:v>767.27599999999995</c:v>
                </c:pt>
                <c:pt idx="371">
                  <c:v>763.79300000000114</c:v>
                </c:pt>
                <c:pt idx="372">
                  <c:v>757.86199999999849</c:v>
                </c:pt>
                <c:pt idx="373">
                  <c:v>749.86199999999849</c:v>
                </c:pt>
                <c:pt idx="374">
                  <c:v>757.03399999999999</c:v>
                </c:pt>
                <c:pt idx="375">
                  <c:v>746.24099999999999</c:v>
                </c:pt>
                <c:pt idx="376">
                  <c:v>743.62099999999998</c:v>
                </c:pt>
                <c:pt idx="377">
                  <c:v>744.10299999999938</c:v>
                </c:pt>
                <c:pt idx="378">
                  <c:v>740.8279999999985</c:v>
                </c:pt>
                <c:pt idx="379">
                  <c:v>746.44799999999861</c:v>
                </c:pt>
                <c:pt idx="380">
                  <c:v>746.65499999999997</c:v>
                </c:pt>
                <c:pt idx="381">
                  <c:v>747.06899999999996</c:v>
                </c:pt>
                <c:pt idx="382">
                  <c:v>745.72400000000005</c:v>
                </c:pt>
                <c:pt idx="383">
                  <c:v>749.89599999999996</c:v>
                </c:pt>
                <c:pt idx="384">
                  <c:v>760.69</c:v>
                </c:pt>
                <c:pt idx="385">
                  <c:v>761.551999999999</c:v>
                </c:pt>
                <c:pt idx="386">
                  <c:v>772.96599999999887</c:v>
                </c:pt>
                <c:pt idx="387">
                  <c:v>782.89699999999948</c:v>
                </c:pt>
                <c:pt idx="388">
                  <c:v>779.03399999999999</c:v>
                </c:pt>
                <c:pt idx="389">
                  <c:v>786.58600000000001</c:v>
                </c:pt>
                <c:pt idx="390">
                  <c:v>793.72400000000005</c:v>
                </c:pt>
                <c:pt idx="391">
                  <c:v>796.27599999999995</c:v>
                </c:pt>
                <c:pt idx="392">
                  <c:v>793.41399999999999</c:v>
                </c:pt>
                <c:pt idx="393">
                  <c:v>788.31</c:v>
                </c:pt>
                <c:pt idx="394">
                  <c:v>788.96599999999887</c:v>
                </c:pt>
                <c:pt idx="395">
                  <c:v>781.89699999999948</c:v>
                </c:pt>
                <c:pt idx="396">
                  <c:v>787.10299999999938</c:v>
                </c:pt>
                <c:pt idx="397">
                  <c:v>778</c:v>
                </c:pt>
                <c:pt idx="398">
                  <c:v>777.31</c:v>
                </c:pt>
                <c:pt idx="399">
                  <c:v>772.93099999999947</c:v>
                </c:pt>
                <c:pt idx="400">
                  <c:v>765</c:v>
                </c:pt>
                <c:pt idx="401">
                  <c:v>764.86199999999849</c:v>
                </c:pt>
                <c:pt idx="402">
                  <c:v>770.06899999999996</c:v>
                </c:pt>
                <c:pt idx="403">
                  <c:v>774.86199999999849</c:v>
                </c:pt>
                <c:pt idx="404">
                  <c:v>777.62099999999998</c:v>
                </c:pt>
                <c:pt idx="405">
                  <c:v>778.89699999999948</c:v>
                </c:pt>
                <c:pt idx="406">
                  <c:v>786.34499999999946</c:v>
                </c:pt>
                <c:pt idx="407">
                  <c:v>780.72400000000005</c:v>
                </c:pt>
                <c:pt idx="408">
                  <c:v>785.96599999999887</c:v>
                </c:pt>
                <c:pt idx="409">
                  <c:v>783.41399999999999</c:v>
                </c:pt>
                <c:pt idx="410">
                  <c:v>785.06899999999996</c:v>
                </c:pt>
                <c:pt idx="411">
                  <c:v>792.551999999999</c:v>
                </c:pt>
                <c:pt idx="412">
                  <c:v>809.44799999999861</c:v>
                </c:pt>
                <c:pt idx="413">
                  <c:v>821.17200000000003</c:v>
                </c:pt>
                <c:pt idx="414">
                  <c:v>819.24099999999999</c:v>
                </c:pt>
                <c:pt idx="415">
                  <c:v>829.37900000000002</c:v>
                </c:pt>
                <c:pt idx="416">
                  <c:v>833.41399999999999</c:v>
                </c:pt>
                <c:pt idx="417">
                  <c:v>823.24099999999999</c:v>
                </c:pt>
                <c:pt idx="418">
                  <c:v>811.79300000000114</c:v>
                </c:pt>
                <c:pt idx="419">
                  <c:v>794.89699999999948</c:v>
                </c:pt>
                <c:pt idx="420">
                  <c:v>787.41399999999999</c:v>
                </c:pt>
                <c:pt idx="421">
                  <c:v>778.62099999999998</c:v>
                </c:pt>
                <c:pt idx="422">
                  <c:v>762.65499999999997</c:v>
                </c:pt>
                <c:pt idx="423">
                  <c:v>747</c:v>
                </c:pt>
                <c:pt idx="424">
                  <c:v>732.06899999999996</c:v>
                </c:pt>
                <c:pt idx="425">
                  <c:v>721.51699999999948</c:v>
                </c:pt>
                <c:pt idx="426">
                  <c:v>713.8279999999985</c:v>
                </c:pt>
                <c:pt idx="427">
                  <c:v>707.41399999999999</c:v>
                </c:pt>
                <c:pt idx="428">
                  <c:v>694.20699999999999</c:v>
                </c:pt>
                <c:pt idx="429">
                  <c:v>686.65499999999997</c:v>
                </c:pt>
                <c:pt idx="430">
                  <c:v>677.24099999999999</c:v>
                </c:pt>
                <c:pt idx="431">
                  <c:v>676.34499999999946</c:v>
                </c:pt>
                <c:pt idx="432">
                  <c:v>674.72400000000005</c:v>
                </c:pt>
                <c:pt idx="433">
                  <c:v>670.27599999999995</c:v>
                </c:pt>
                <c:pt idx="434">
                  <c:v>667.27599999999995</c:v>
                </c:pt>
                <c:pt idx="435">
                  <c:v>666.31</c:v>
                </c:pt>
                <c:pt idx="436">
                  <c:v>661.37900000000002</c:v>
                </c:pt>
                <c:pt idx="437">
                  <c:v>655.13800000000003</c:v>
                </c:pt>
                <c:pt idx="438">
                  <c:v>655.75900000000001</c:v>
                </c:pt>
                <c:pt idx="439">
                  <c:v>652.06899999999996</c:v>
                </c:pt>
                <c:pt idx="440">
                  <c:v>650.93099999999947</c:v>
                </c:pt>
                <c:pt idx="441">
                  <c:v>650.37900000000002</c:v>
                </c:pt>
                <c:pt idx="442">
                  <c:v>650.65499999999997</c:v>
                </c:pt>
                <c:pt idx="443">
                  <c:v>645.89599999999996</c:v>
                </c:pt>
                <c:pt idx="444">
                  <c:v>651.89699999999948</c:v>
                </c:pt>
                <c:pt idx="445">
                  <c:v>648.34499999999946</c:v>
                </c:pt>
                <c:pt idx="446">
                  <c:v>644.8279999999985</c:v>
                </c:pt>
                <c:pt idx="447">
                  <c:v>640.34499999999946</c:v>
                </c:pt>
                <c:pt idx="448">
                  <c:v>642.8279999999985</c:v>
                </c:pt>
                <c:pt idx="449">
                  <c:v>638.34499999999946</c:v>
                </c:pt>
                <c:pt idx="450">
                  <c:v>639.8279999999985</c:v>
                </c:pt>
                <c:pt idx="451">
                  <c:v>631.24099999999999</c:v>
                </c:pt>
                <c:pt idx="452">
                  <c:v>639.34499999999946</c:v>
                </c:pt>
                <c:pt idx="453">
                  <c:v>628.72400000000005</c:v>
                </c:pt>
                <c:pt idx="454">
                  <c:v>630.44799999999861</c:v>
                </c:pt>
                <c:pt idx="455">
                  <c:v>627.58600000000001</c:v>
                </c:pt>
                <c:pt idx="456">
                  <c:v>633.37900000000002</c:v>
                </c:pt>
                <c:pt idx="457">
                  <c:v>626.51699999999948</c:v>
                </c:pt>
                <c:pt idx="458">
                  <c:v>617.17200000000003</c:v>
                </c:pt>
                <c:pt idx="459">
                  <c:v>624.44799999999861</c:v>
                </c:pt>
                <c:pt idx="460">
                  <c:v>617.89699999999948</c:v>
                </c:pt>
                <c:pt idx="461">
                  <c:v>626.551999999999</c:v>
                </c:pt>
                <c:pt idx="462">
                  <c:v>623</c:v>
                </c:pt>
                <c:pt idx="463">
                  <c:v>627.41399999999999</c:v>
                </c:pt>
                <c:pt idx="464">
                  <c:v>627.13800000000003</c:v>
                </c:pt>
                <c:pt idx="465">
                  <c:v>626.44799999999861</c:v>
                </c:pt>
                <c:pt idx="466">
                  <c:v>632.24099999999999</c:v>
                </c:pt>
                <c:pt idx="467">
                  <c:v>620.17200000000003</c:v>
                </c:pt>
                <c:pt idx="468">
                  <c:v>622.93099999999947</c:v>
                </c:pt>
                <c:pt idx="469">
                  <c:v>636.65499999999997</c:v>
                </c:pt>
                <c:pt idx="470">
                  <c:v>631.58600000000001</c:v>
                </c:pt>
                <c:pt idx="471">
                  <c:v>634.20699999999999</c:v>
                </c:pt>
                <c:pt idx="472">
                  <c:v>633.30999999999949</c:v>
                </c:pt>
                <c:pt idx="473">
                  <c:v>631.27599999999995</c:v>
                </c:pt>
                <c:pt idx="474">
                  <c:v>634.58600000000001</c:v>
                </c:pt>
                <c:pt idx="475">
                  <c:v>637.51699999999948</c:v>
                </c:pt>
                <c:pt idx="476">
                  <c:v>640.58600000000001</c:v>
                </c:pt>
                <c:pt idx="477">
                  <c:v>637.62099999999998</c:v>
                </c:pt>
                <c:pt idx="478">
                  <c:v>646.17200000000003</c:v>
                </c:pt>
                <c:pt idx="479">
                  <c:v>649.24099999999999</c:v>
                </c:pt>
                <c:pt idx="480">
                  <c:v>642.86199999999849</c:v>
                </c:pt>
                <c:pt idx="481">
                  <c:v>649.75900000000001</c:v>
                </c:pt>
                <c:pt idx="482">
                  <c:v>653.89699999999948</c:v>
                </c:pt>
                <c:pt idx="483">
                  <c:v>650.48299999999949</c:v>
                </c:pt>
                <c:pt idx="484">
                  <c:v>657.48299999999949</c:v>
                </c:pt>
                <c:pt idx="485">
                  <c:v>654.41399999999999</c:v>
                </c:pt>
                <c:pt idx="486">
                  <c:v>650.30999999999949</c:v>
                </c:pt>
                <c:pt idx="487">
                  <c:v>648.48299999999949</c:v>
                </c:pt>
                <c:pt idx="488">
                  <c:v>653.44799999999861</c:v>
                </c:pt>
                <c:pt idx="489">
                  <c:v>658.93099999999947</c:v>
                </c:pt>
                <c:pt idx="490">
                  <c:v>660.93099999999947</c:v>
                </c:pt>
                <c:pt idx="491">
                  <c:v>657.58600000000001</c:v>
                </c:pt>
                <c:pt idx="492">
                  <c:v>655.20699999999999</c:v>
                </c:pt>
                <c:pt idx="493">
                  <c:v>654.65499999999997</c:v>
                </c:pt>
                <c:pt idx="494">
                  <c:v>647.62099999999998</c:v>
                </c:pt>
                <c:pt idx="495">
                  <c:v>647.72400000000005</c:v>
                </c:pt>
                <c:pt idx="496">
                  <c:v>643.89699999999948</c:v>
                </c:pt>
                <c:pt idx="497">
                  <c:v>645.03399999999999</c:v>
                </c:pt>
                <c:pt idx="498">
                  <c:v>637.551999999999</c:v>
                </c:pt>
                <c:pt idx="499">
                  <c:v>635.93099999999947</c:v>
                </c:pt>
                <c:pt idx="500">
                  <c:v>635.51699999999948</c:v>
                </c:pt>
                <c:pt idx="501">
                  <c:v>635.37900000000002</c:v>
                </c:pt>
                <c:pt idx="502">
                  <c:v>627.27599999999995</c:v>
                </c:pt>
                <c:pt idx="503">
                  <c:v>627.24099999999999</c:v>
                </c:pt>
                <c:pt idx="504">
                  <c:v>629.93099999999947</c:v>
                </c:pt>
                <c:pt idx="505">
                  <c:v>634.06899999999996</c:v>
                </c:pt>
                <c:pt idx="506">
                  <c:v>637.48299999999949</c:v>
                </c:pt>
                <c:pt idx="507">
                  <c:v>633.65499999999997</c:v>
                </c:pt>
                <c:pt idx="508">
                  <c:v>631.24099999999999</c:v>
                </c:pt>
                <c:pt idx="509">
                  <c:v>633.06899999999996</c:v>
                </c:pt>
                <c:pt idx="510">
                  <c:v>639.17200000000003</c:v>
                </c:pt>
                <c:pt idx="511">
                  <c:v>646.30999999999949</c:v>
                </c:pt>
                <c:pt idx="512">
                  <c:v>642.48299999999949</c:v>
                </c:pt>
                <c:pt idx="513">
                  <c:v>654.24099999999999</c:v>
                </c:pt>
                <c:pt idx="514">
                  <c:v>658.31</c:v>
                </c:pt>
                <c:pt idx="515">
                  <c:v>656</c:v>
                </c:pt>
                <c:pt idx="516">
                  <c:v>673.03399999999999</c:v>
                </c:pt>
                <c:pt idx="517">
                  <c:v>677.10299999999938</c:v>
                </c:pt>
                <c:pt idx="518">
                  <c:v>682</c:v>
                </c:pt>
                <c:pt idx="519">
                  <c:v>685.8279999999985</c:v>
                </c:pt>
                <c:pt idx="520">
                  <c:v>692.31</c:v>
                </c:pt>
                <c:pt idx="521">
                  <c:v>696.51699999999948</c:v>
                </c:pt>
                <c:pt idx="522">
                  <c:v>710.86199999999849</c:v>
                </c:pt>
                <c:pt idx="523">
                  <c:v>717.89699999999948</c:v>
                </c:pt>
                <c:pt idx="524">
                  <c:v>709.96599999999887</c:v>
                </c:pt>
                <c:pt idx="525">
                  <c:v>720.551999999999</c:v>
                </c:pt>
                <c:pt idx="526">
                  <c:v>715.65499999999997</c:v>
                </c:pt>
                <c:pt idx="527">
                  <c:v>719.03399999999999</c:v>
                </c:pt>
                <c:pt idx="528">
                  <c:v>717.41399999999999</c:v>
                </c:pt>
                <c:pt idx="529">
                  <c:v>714.551999999999</c:v>
                </c:pt>
                <c:pt idx="530">
                  <c:v>711.65499999999997</c:v>
                </c:pt>
                <c:pt idx="531">
                  <c:v>704.13800000000003</c:v>
                </c:pt>
                <c:pt idx="532">
                  <c:v>704.24099999999999</c:v>
                </c:pt>
                <c:pt idx="533">
                  <c:v>707</c:v>
                </c:pt>
                <c:pt idx="534">
                  <c:v>700.48299999999949</c:v>
                </c:pt>
                <c:pt idx="535">
                  <c:v>697.8279999999985</c:v>
                </c:pt>
                <c:pt idx="536">
                  <c:v>704.41399999999999</c:v>
                </c:pt>
                <c:pt idx="537">
                  <c:v>710.89699999999948</c:v>
                </c:pt>
                <c:pt idx="538">
                  <c:v>713.37900000000002</c:v>
                </c:pt>
                <c:pt idx="539">
                  <c:v>713.13800000000003</c:v>
                </c:pt>
                <c:pt idx="540">
                  <c:v>723.551999999999</c:v>
                </c:pt>
                <c:pt idx="541">
                  <c:v>733.48299999999949</c:v>
                </c:pt>
                <c:pt idx="542">
                  <c:v>731.93099999999947</c:v>
                </c:pt>
                <c:pt idx="543">
                  <c:v>745.96599999999887</c:v>
                </c:pt>
                <c:pt idx="544">
                  <c:v>751.03399999999999</c:v>
                </c:pt>
                <c:pt idx="545">
                  <c:v>756.62099999999998</c:v>
                </c:pt>
                <c:pt idx="546">
                  <c:v>757.65499999999997</c:v>
                </c:pt>
                <c:pt idx="547">
                  <c:v>765.51699999999948</c:v>
                </c:pt>
                <c:pt idx="548">
                  <c:v>777.44799999999861</c:v>
                </c:pt>
                <c:pt idx="549">
                  <c:v>780.62099999999998</c:v>
                </c:pt>
                <c:pt idx="550">
                  <c:v>783.86199999999849</c:v>
                </c:pt>
                <c:pt idx="551">
                  <c:v>779.06899999999996</c:v>
                </c:pt>
                <c:pt idx="552">
                  <c:v>772.62099999999998</c:v>
                </c:pt>
                <c:pt idx="553">
                  <c:v>759.58600000000001</c:v>
                </c:pt>
                <c:pt idx="554">
                  <c:v>748.17200000000003</c:v>
                </c:pt>
                <c:pt idx="555">
                  <c:v>738.89699999999948</c:v>
                </c:pt>
                <c:pt idx="556">
                  <c:v>722.89699999999948</c:v>
                </c:pt>
                <c:pt idx="557">
                  <c:v>706.03399999999999</c:v>
                </c:pt>
                <c:pt idx="558">
                  <c:v>697.13800000000003</c:v>
                </c:pt>
                <c:pt idx="559">
                  <c:v>683</c:v>
                </c:pt>
                <c:pt idx="560">
                  <c:v>680.20699999999999</c:v>
                </c:pt>
                <c:pt idx="561">
                  <c:v>674.10299999999938</c:v>
                </c:pt>
                <c:pt idx="562">
                  <c:v>665.79300000000114</c:v>
                </c:pt>
                <c:pt idx="563">
                  <c:v>670.34499999999946</c:v>
                </c:pt>
                <c:pt idx="564">
                  <c:v>668.27599999999995</c:v>
                </c:pt>
                <c:pt idx="565">
                  <c:v>657.58600000000001</c:v>
                </c:pt>
                <c:pt idx="566">
                  <c:v>659.17200000000003</c:v>
                </c:pt>
                <c:pt idx="567">
                  <c:v>659.551999999999</c:v>
                </c:pt>
                <c:pt idx="568">
                  <c:v>655.79300000000114</c:v>
                </c:pt>
                <c:pt idx="569">
                  <c:v>658.75900000000001</c:v>
                </c:pt>
                <c:pt idx="570">
                  <c:v>649.93099999999947</c:v>
                </c:pt>
                <c:pt idx="571">
                  <c:v>653.551999999999</c:v>
                </c:pt>
                <c:pt idx="572">
                  <c:v>646.96499999999946</c:v>
                </c:pt>
                <c:pt idx="573">
                  <c:v>643.96599999999887</c:v>
                </c:pt>
                <c:pt idx="574">
                  <c:v>637.62099999999998</c:v>
                </c:pt>
                <c:pt idx="575">
                  <c:v>639.10299999999938</c:v>
                </c:pt>
                <c:pt idx="576">
                  <c:v>638.58600000000001</c:v>
                </c:pt>
                <c:pt idx="577">
                  <c:v>632.75900000000001</c:v>
                </c:pt>
                <c:pt idx="578">
                  <c:v>623.44799999999861</c:v>
                </c:pt>
                <c:pt idx="579">
                  <c:v>622.96599999999887</c:v>
                </c:pt>
                <c:pt idx="580">
                  <c:v>618.30999999999949</c:v>
                </c:pt>
                <c:pt idx="581">
                  <c:v>612.06899999999996</c:v>
                </c:pt>
                <c:pt idx="582">
                  <c:v>611.17200000000003</c:v>
                </c:pt>
                <c:pt idx="583">
                  <c:v>607.62099999999998</c:v>
                </c:pt>
                <c:pt idx="584">
                  <c:v>597.03399999999999</c:v>
                </c:pt>
                <c:pt idx="585">
                  <c:v>601.13800000000003</c:v>
                </c:pt>
                <c:pt idx="586">
                  <c:v>595.13800000000003</c:v>
                </c:pt>
                <c:pt idx="587">
                  <c:v>594.48299999999949</c:v>
                </c:pt>
                <c:pt idx="588">
                  <c:v>592.44799999999861</c:v>
                </c:pt>
                <c:pt idx="589">
                  <c:v>585.03399999999999</c:v>
                </c:pt>
                <c:pt idx="590">
                  <c:v>581.86199999999849</c:v>
                </c:pt>
                <c:pt idx="591">
                  <c:v>586.41399999999999</c:v>
                </c:pt>
                <c:pt idx="592">
                  <c:v>573.62099999999998</c:v>
                </c:pt>
                <c:pt idx="593">
                  <c:v>584.06899999999996</c:v>
                </c:pt>
                <c:pt idx="594">
                  <c:v>578.86199999999849</c:v>
                </c:pt>
                <c:pt idx="595">
                  <c:v>577.27599999999995</c:v>
                </c:pt>
                <c:pt idx="596">
                  <c:v>571.06899999999996</c:v>
                </c:pt>
                <c:pt idx="597">
                  <c:v>571</c:v>
                </c:pt>
                <c:pt idx="598">
                  <c:v>571.58600000000001</c:v>
                </c:pt>
                <c:pt idx="599">
                  <c:v>568.41399999999999</c:v>
                </c:pt>
                <c:pt idx="600">
                  <c:v>569.17200000000003</c:v>
                </c:pt>
                <c:pt idx="601">
                  <c:v>568.51699999999948</c:v>
                </c:pt>
                <c:pt idx="602">
                  <c:v>562.27599999999995</c:v>
                </c:pt>
                <c:pt idx="603">
                  <c:v>566.8279999999985</c:v>
                </c:pt>
                <c:pt idx="604">
                  <c:v>572.86199999999849</c:v>
                </c:pt>
                <c:pt idx="605">
                  <c:v>571.20699999999999</c:v>
                </c:pt>
                <c:pt idx="606">
                  <c:v>568.69000000000005</c:v>
                </c:pt>
                <c:pt idx="607">
                  <c:v>572.03399999999999</c:v>
                </c:pt>
                <c:pt idx="608">
                  <c:v>563.20699999999999</c:v>
                </c:pt>
                <c:pt idx="609">
                  <c:v>569.93099999999947</c:v>
                </c:pt>
                <c:pt idx="610">
                  <c:v>570.13800000000003</c:v>
                </c:pt>
                <c:pt idx="611">
                  <c:v>570.06899999999996</c:v>
                </c:pt>
                <c:pt idx="612">
                  <c:v>574.48299999999949</c:v>
                </c:pt>
                <c:pt idx="613">
                  <c:v>563.10299999999938</c:v>
                </c:pt>
                <c:pt idx="614">
                  <c:v>564.20699999999999</c:v>
                </c:pt>
                <c:pt idx="615">
                  <c:v>575.86199999999849</c:v>
                </c:pt>
                <c:pt idx="616">
                  <c:v>577.82699999999886</c:v>
                </c:pt>
                <c:pt idx="617">
                  <c:v>572.86199999999849</c:v>
                </c:pt>
                <c:pt idx="618">
                  <c:v>580.48299999999949</c:v>
                </c:pt>
                <c:pt idx="619">
                  <c:v>585.44799999999861</c:v>
                </c:pt>
                <c:pt idx="620">
                  <c:v>579.86199999999849</c:v>
                </c:pt>
                <c:pt idx="621">
                  <c:v>590.86199999999849</c:v>
                </c:pt>
                <c:pt idx="622">
                  <c:v>583.34499999999946</c:v>
                </c:pt>
                <c:pt idx="623">
                  <c:v>585.8279999999985</c:v>
                </c:pt>
                <c:pt idx="624">
                  <c:v>588.03499999999997</c:v>
                </c:pt>
                <c:pt idx="625">
                  <c:v>593.65499999999997</c:v>
                </c:pt>
                <c:pt idx="626">
                  <c:v>594.551999999999</c:v>
                </c:pt>
                <c:pt idx="627">
                  <c:v>593.24199999999996</c:v>
                </c:pt>
                <c:pt idx="628">
                  <c:v>588.37900000000002</c:v>
                </c:pt>
                <c:pt idx="629">
                  <c:v>598.89699999999948</c:v>
                </c:pt>
                <c:pt idx="630">
                  <c:v>585.89699999999948</c:v>
                </c:pt>
                <c:pt idx="631">
                  <c:v>591.27599999999995</c:v>
                </c:pt>
                <c:pt idx="632">
                  <c:v>578.17200000000003</c:v>
                </c:pt>
                <c:pt idx="633">
                  <c:v>592.51699999999948</c:v>
                </c:pt>
                <c:pt idx="634">
                  <c:v>588.06899999999996</c:v>
                </c:pt>
                <c:pt idx="635">
                  <c:v>593.17200000000003</c:v>
                </c:pt>
                <c:pt idx="636">
                  <c:v>592.8279999999985</c:v>
                </c:pt>
                <c:pt idx="637">
                  <c:v>587.10299999999938</c:v>
                </c:pt>
                <c:pt idx="638">
                  <c:v>594.62099999999998</c:v>
                </c:pt>
                <c:pt idx="639">
                  <c:v>594.17200000000003</c:v>
                </c:pt>
                <c:pt idx="640">
                  <c:v>596</c:v>
                </c:pt>
                <c:pt idx="641">
                  <c:v>594.20699999999999</c:v>
                </c:pt>
                <c:pt idx="642">
                  <c:v>596</c:v>
                </c:pt>
                <c:pt idx="643">
                  <c:v>599.03399999999999</c:v>
                </c:pt>
                <c:pt idx="644">
                  <c:v>596.551999999999</c:v>
                </c:pt>
                <c:pt idx="645">
                  <c:v>609.20699999999999</c:v>
                </c:pt>
                <c:pt idx="646">
                  <c:v>607.41399999999999</c:v>
                </c:pt>
                <c:pt idx="647">
                  <c:v>619.03399999999999</c:v>
                </c:pt>
                <c:pt idx="648">
                  <c:v>631.96599999999887</c:v>
                </c:pt>
                <c:pt idx="649">
                  <c:v>639.8279999999985</c:v>
                </c:pt>
                <c:pt idx="650">
                  <c:v>651</c:v>
                </c:pt>
                <c:pt idx="651">
                  <c:v>673.20699999999999</c:v>
                </c:pt>
                <c:pt idx="652">
                  <c:v>667.27599999999995</c:v>
                </c:pt>
                <c:pt idx="653">
                  <c:v>673.51699999999948</c:v>
                </c:pt>
                <c:pt idx="654">
                  <c:v>664.37900000000002</c:v>
                </c:pt>
                <c:pt idx="655">
                  <c:v>661.10299999999938</c:v>
                </c:pt>
                <c:pt idx="656">
                  <c:v>648.10299999999938</c:v>
                </c:pt>
                <c:pt idx="657">
                  <c:v>651.62099999999998</c:v>
                </c:pt>
                <c:pt idx="658">
                  <c:v>657.31</c:v>
                </c:pt>
                <c:pt idx="659">
                  <c:v>659.06899999999996</c:v>
                </c:pt>
                <c:pt idx="660">
                  <c:v>655.20699999999999</c:v>
                </c:pt>
                <c:pt idx="661">
                  <c:v>642.551999999999</c:v>
                </c:pt>
                <c:pt idx="662">
                  <c:v>635.30999999999949</c:v>
                </c:pt>
                <c:pt idx="663">
                  <c:v>620.44799999999861</c:v>
                </c:pt>
                <c:pt idx="664">
                  <c:v>610.17200000000003</c:v>
                </c:pt>
                <c:pt idx="665">
                  <c:v>600.86199999999849</c:v>
                </c:pt>
                <c:pt idx="666">
                  <c:v>600.34499999999946</c:v>
                </c:pt>
                <c:pt idx="667">
                  <c:v>586.30999999999949</c:v>
                </c:pt>
                <c:pt idx="668">
                  <c:v>582.30999999999949</c:v>
                </c:pt>
                <c:pt idx="669">
                  <c:v>580.30999999999949</c:v>
                </c:pt>
                <c:pt idx="670">
                  <c:v>573.48299999999949</c:v>
                </c:pt>
                <c:pt idx="671">
                  <c:v>571.27599999999995</c:v>
                </c:pt>
                <c:pt idx="672">
                  <c:v>569.69000000000005</c:v>
                </c:pt>
                <c:pt idx="673">
                  <c:v>569.13800000000003</c:v>
                </c:pt>
                <c:pt idx="674">
                  <c:v>568.72400000000005</c:v>
                </c:pt>
                <c:pt idx="675">
                  <c:v>569.27599999999995</c:v>
                </c:pt>
                <c:pt idx="676">
                  <c:v>562.24099999999999</c:v>
                </c:pt>
                <c:pt idx="677">
                  <c:v>565.13800000000003</c:v>
                </c:pt>
                <c:pt idx="678">
                  <c:v>564.34499999999946</c:v>
                </c:pt>
                <c:pt idx="679">
                  <c:v>562.13800000000003</c:v>
                </c:pt>
                <c:pt idx="680">
                  <c:v>568.17200000000003</c:v>
                </c:pt>
                <c:pt idx="681">
                  <c:v>557.03499999999997</c:v>
                </c:pt>
                <c:pt idx="682">
                  <c:v>560.37900000000002</c:v>
                </c:pt>
                <c:pt idx="683">
                  <c:v>562.03499999999997</c:v>
                </c:pt>
                <c:pt idx="684">
                  <c:v>559.79300000000114</c:v>
                </c:pt>
                <c:pt idx="685">
                  <c:v>560.37900000000002</c:v>
                </c:pt>
                <c:pt idx="686">
                  <c:v>563.65499999999997</c:v>
                </c:pt>
                <c:pt idx="687">
                  <c:v>566.06899999999996</c:v>
                </c:pt>
                <c:pt idx="688">
                  <c:v>562.8279999999985</c:v>
                </c:pt>
                <c:pt idx="689">
                  <c:v>556.06899999999996</c:v>
                </c:pt>
                <c:pt idx="690">
                  <c:v>558.551999999999</c:v>
                </c:pt>
                <c:pt idx="691">
                  <c:v>557.96599999999887</c:v>
                </c:pt>
                <c:pt idx="692">
                  <c:v>557.27599999999995</c:v>
                </c:pt>
                <c:pt idx="693">
                  <c:v>554.79300000000114</c:v>
                </c:pt>
                <c:pt idx="694">
                  <c:v>556.03399999999999</c:v>
                </c:pt>
                <c:pt idx="695">
                  <c:v>552.17200000000003</c:v>
                </c:pt>
                <c:pt idx="696">
                  <c:v>556.69000000000005</c:v>
                </c:pt>
                <c:pt idx="697">
                  <c:v>554.93099999999947</c:v>
                </c:pt>
                <c:pt idx="698">
                  <c:v>558.551999999999</c:v>
                </c:pt>
                <c:pt idx="699">
                  <c:v>552.79300000000114</c:v>
                </c:pt>
                <c:pt idx="700">
                  <c:v>556.27599999999995</c:v>
                </c:pt>
                <c:pt idx="701">
                  <c:v>556.65499999999997</c:v>
                </c:pt>
                <c:pt idx="702">
                  <c:v>560.79300000000114</c:v>
                </c:pt>
                <c:pt idx="703">
                  <c:v>561.69000000000005</c:v>
                </c:pt>
                <c:pt idx="704">
                  <c:v>559.17200000000003</c:v>
                </c:pt>
                <c:pt idx="705">
                  <c:v>561.86199999999849</c:v>
                </c:pt>
                <c:pt idx="706">
                  <c:v>560.65499999999997</c:v>
                </c:pt>
                <c:pt idx="707">
                  <c:v>561.51699999999948</c:v>
                </c:pt>
                <c:pt idx="708">
                  <c:v>560.86199999999849</c:v>
                </c:pt>
                <c:pt idx="709">
                  <c:v>565.51699999999948</c:v>
                </c:pt>
                <c:pt idx="710">
                  <c:v>573</c:v>
                </c:pt>
                <c:pt idx="711">
                  <c:v>568.72400000000005</c:v>
                </c:pt>
                <c:pt idx="712">
                  <c:v>575.72400000000005</c:v>
                </c:pt>
                <c:pt idx="713">
                  <c:v>585.24099999999999</c:v>
                </c:pt>
                <c:pt idx="714">
                  <c:v>577.89699999999948</c:v>
                </c:pt>
                <c:pt idx="715">
                  <c:v>583.79300000000114</c:v>
                </c:pt>
                <c:pt idx="716">
                  <c:v>579.89699999999948</c:v>
                </c:pt>
                <c:pt idx="717">
                  <c:v>590.17200000000003</c:v>
                </c:pt>
                <c:pt idx="718">
                  <c:v>592.03399999999999</c:v>
                </c:pt>
                <c:pt idx="719">
                  <c:v>592.79300000000114</c:v>
                </c:pt>
                <c:pt idx="720">
                  <c:v>587.51699999999948</c:v>
                </c:pt>
                <c:pt idx="721">
                  <c:v>598.37900000000002</c:v>
                </c:pt>
                <c:pt idx="722">
                  <c:v>594.551999999999</c:v>
                </c:pt>
                <c:pt idx="723">
                  <c:v>599.96599999999887</c:v>
                </c:pt>
                <c:pt idx="724">
                  <c:v>610.13800000000003</c:v>
                </c:pt>
                <c:pt idx="725">
                  <c:v>621.13800000000003</c:v>
                </c:pt>
                <c:pt idx="726">
                  <c:v>617.44799999999861</c:v>
                </c:pt>
                <c:pt idx="727">
                  <c:v>625.8279999999985</c:v>
                </c:pt>
                <c:pt idx="728">
                  <c:v>632.79300000000114</c:v>
                </c:pt>
                <c:pt idx="729">
                  <c:v>634.30999999999949</c:v>
                </c:pt>
                <c:pt idx="730">
                  <c:v>633.58600000000001</c:v>
                </c:pt>
                <c:pt idx="731">
                  <c:v>641.30999999999949</c:v>
                </c:pt>
                <c:pt idx="732">
                  <c:v>633.20699999999999</c:v>
                </c:pt>
                <c:pt idx="733">
                  <c:v>630.551999999999</c:v>
                </c:pt>
                <c:pt idx="734">
                  <c:v>634.72400000000005</c:v>
                </c:pt>
                <c:pt idx="735">
                  <c:v>621.8279999999985</c:v>
                </c:pt>
                <c:pt idx="736">
                  <c:v>625.75900000000001</c:v>
                </c:pt>
                <c:pt idx="737">
                  <c:v>626.20699999999999</c:v>
                </c:pt>
                <c:pt idx="738">
                  <c:v>620.51699999999948</c:v>
                </c:pt>
                <c:pt idx="739">
                  <c:v>612.93099999999947</c:v>
                </c:pt>
                <c:pt idx="740">
                  <c:v>613</c:v>
                </c:pt>
                <c:pt idx="741">
                  <c:v>616.62099999999998</c:v>
                </c:pt>
                <c:pt idx="742">
                  <c:v>616.41399999999999</c:v>
                </c:pt>
                <c:pt idx="743">
                  <c:v>608.20699999999999</c:v>
                </c:pt>
                <c:pt idx="744">
                  <c:v>614.17200000000003</c:v>
                </c:pt>
                <c:pt idx="745">
                  <c:v>613.65499999999997</c:v>
                </c:pt>
                <c:pt idx="746">
                  <c:v>613.03399999999999</c:v>
                </c:pt>
                <c:pt idx="747">
                  <c:v>617.96599999999887</c:v>
                </c:pt>
                <c:pt idx="748">
                  <c:v>617.34499999999946</c:v>
                </c:pt>
                <c:pt idx="749">
                  <c:v>612.34499999999946</c:v>
                </c:pt>
                <c:pt idx="750">
                  <c:v>618.24099999999999</c:v>
                </c:pt>
                <c:pt idx="751">
                  <c:v>613.10299999999938</c:v>
                </c:pt>
                <c:pt idx="752">
                  <c:v>614.62099999999998</c:v>
                </c:pt>
                <c:pt idx="753">
                  <c:v>610.89699999999948</c:v>
                </c:pt>
                <c:pt idx="754">
                  <c:v>617.75900000000001</c:v>
                </c:pt>
                <c:pt idx="755">
                  <c:v>620.82699999999886</c:v>
                </c:pt>
                <c:pt idx="756">
                  <c:v>618.20699999999999</c:v>
                </c:pt>
                <c:pt idx="757">
                  <c:v>611.27599999999995</c:v>
                </c:pt>
                <c:pt idx="758">
                  <c:v>622.8279999999985</c:v>
                </c:pt>
                <c:pt idx="759">
                  <c:v>632.10299999999938</c:v>
                </c:pt>
                <c:pt idx="760">
                  <c:v>632.86199999999849</c:v>
                </c:pt>
                <c:pt idx="761">
                  <c:v>623.69000000000005</c:v>
                </c:pt>
                <c:pt idx="762">
                  <c:v>637.93099999999947</c:v>
                </c:pt>
                <c:pt idx="763">
                  <c:v>646.86199999999849</c:v>
                </c:pt>
                <c:pt idx="764">
                  <c:v>652</c:v>
                </c:pt>
                <c:pt idx="765">
                  <c:v>653.96599999999887</c:v>
                </c:pt>
                <c:pt idx="766">
                  <c:v>657.31</c:v>
                </c:pt>
                <c:pt idx="767">
                  <c:v>663.51699999999948</c:v>
                </c:pt>
                <c:pt idx="768">
                  <c:v>668.48299999999949</c:v>
                </c:pt>
                <c:pt idx="769">
                  <c:v>672.44799999999861</c:v>
                </c:pt>
                <c:pt idx="770">
                  <c:v>677.58600000000001</c:v>
                </c:pt>
                <c:pt idx="771">
                  <c:v>680.89699999999948</c:v>
                </c:pt>
                <c:pt idx="772">
                  <c:v>683</c:v>
                </c:pt>
                <c:pt idx="773">
                  <c:v>695.8279999999985</c:v>
                </c:pt>
                <c:pt idx="774">
                  <c:v>702.27599999999995</c:v>
                </c:pt>
                <c:pt idx="775">
                  <c:v>704.58600000000001</c:v>
                </c:pt>
                <c:pt idx="776">
                  <c:v>708.58600000000001</c:v>
                </c:pt>
                <c:pt idx="777">
                  <c:v>705.20699999999999</c:v>
                </c:pt>
                <c:pt idx="778">
                  <c:v>694.89699999999948</c:v>
                </c:pt>
                <c:pt idx="779">
                  <c:v>700</c:v>
                </c:pt>
                <c:pt idx="780">
                  <c:v>707</c:v>
                </c:pt>
                <c:pt idx="781">
                  <c:v>699.03399999999999</c:v>
                </c:pt>
                <c:pt idx="782">
                  <c:v>697.51699999999948</c:v>
                </c:pt>
                <c:pt idx="783">
                  <c:v>695.51699999999948</c:v>
                </c:pt>
                <c:pt idx="784">
                  <c:v>693.65499999999997</c:v>
                </c:pt>
                <c:pt idx="785">
                  <c:v>686.89699999999948</c:v>
                </c:pt>
                <c:pt idx="786">
                  <c:v>679.96599999999887</c:v>
                </c:pt>
                <c:pt idx="787">
                  <c:v>688.65499999999997</c:v>
                </c:pt>
                <c:pt idx="788">
                  <c:v>681</c:v>
                </c:pt>
                <c:pt idx="789">
                  <c:v>669.72400000000005</c:v>
                </c:pt>
                <c:pt idx="790">
                  <c:v>664.34499999999946</c:v>
                </c:pt>
                <c:pt idx="791">
                  <c:v>661.72400000000005</c:v>
                </c:pt>
                <c:pt idx="792">
                  <c:v>648.24099999999999</c:v>
                </c:pt>
                <c:pt idx="793">
                  <c:v>641.06899999999996</c:v>
                </c:pt>
                <c:pt idx="794">
                  <c:v>636.51699999999948</c:v>
                </c:pt>
                <c:pt idx="795">
                  <c:v>630.30999999999949</c:v>
                </c:pt>
                <c:pt idx="796">
                  <c:v>629.551999999999</c:v>
                </c:pt>
                <c:pt idx="797">
                  <c:v>622.93099999999947</c:v>
                </c:pt>
                <c:pt idx="798">
                  <c:v>611.69000000000005</c:v>
                </c:pt>
                <c:pt idx="799">
                  <c:v>604.58600000000001</c:v>
                </c:pt>
                <c:pt idx="800">
                  <c:v>589.79300000000114</c:v>
                </c:pt>
                <c:pt idx="801">
                  <c:v>582.13800000000003</c:v>
                </c:pt>
                <c:pt idx="802">
                  <c:v>575.24099999999999</c:v>
                </c:pt>
                <c:pt idx="803">
                  <c:v>568.13800000000003</c:v>
                </c:pt>
                <c:pt idx="804">
                  <c:v>566.13800000000003</c:v>
                </c:pt>
                <c:pt idx="805">
                  <c:v>563.44799999999861</c:v>
                </c:pt>
                <c:pt idx="806">
                  <c:v>564.93099999999947</c:v>
                </c:pt>
                <c:pt idx="807">
                  <c:v>569.75900000000001</c:v>
                </c:pt>
                <c:pt idx="808">
                  <c:v>573.10299999999938</c:v>
                </c:pt>
                <c:pt idx="809">
                  <c:v>570.58600000000001</c:v>
                </c:pt>
                <c:pt idx="810">
                  <c:v>568.20699999999999</c:v>
                </c:pt>
                <c:pt idx="811">
                  <c:v>558.17200000000003</c:v>
                </c:pt>
                <c:pt idx="812">
                  <c:v>557.20699999999999</c:v>
                </c:pt>
                <c:pt idx="813">
                  <c:v>544.44799999999861</c:v>
                </c:pt>
                <c:pt idx="814">
                  <c:v>537.41399999999999</c:v>
                </c:pt>
                <c:pt idx="815">
                  <c:v>528.93099999999947</c:v>
                </c:pt>
                <c:pt idx="816">
                  <c:v>519.30999999999949</c:v>
                </c:pt>
                <c:pt idx="817">
                  <c:v>518.30999999999949</c:v>
                </c:pt>
                <c:pt idx="818">
                  <c:v>516.37900000000002</c:v>
                </c:pt>
                <c:pt idx="819">
                  <c:v>519.10299999999938</c:v>
                </c:pt>
                <c:pt idx="820">
                  <c:v>516</c:v>
                </c:pt>
                <c:pt idx="821">
                  <c:v>513</c:v>
                </c:pt>
                <c:pt idx="822">
                  <c:v>508.62099999999964</c:v>
                </c:pt>
                <c:pt idx="823">
                  <c:v>514.06899999999996</c:v>
                </c:pt>
                <c:pt idx="824">
                  <c:v>509.8959999999995</c:v>
                </c:pt>
                <c:pt idx="825">
                  <c:v>502.79299999999944</c:v>
                </c:pt>
                <c:pt idx="826">
                  <c:v>504.24099999999999</c:v>
                </c:pt>
                <c:pt idx="827">
                  <c:v>501.69</c:v>
                </c:pt>
                <c:pt idx="828">
                  <c:v>508.48299999999944</c:v>
                </c:pt>
                <c:pt idx="829">
                  <c:v>512.69000000000005</c:v>
                </c:pt>
                <c:pt idx="830">
                  <c:v>511.10300000000001</c:v>
                </c:pt>
                <c:pt idx="831">
                  <c:v>510.37900000000002</c:v>
                </c:pt>
                <c:pt idx="832">
                  <c:v>516.06899999999996</c:v>
                </c:pt>
                <c:pt idx="833">
                  <c:v>519.72400000000005</c:v>
                </c:pt>
                <c:pt idx="834">
                  <c:v>524.72400000000005</c:v>
                </c:pt>
                <c:pt idx="835">
                  <c:v>529</c:v>
                </c:pt>
                <c:pt idx="836">
                  <c:v>531.69000000000005</c:v>
                </c:pt>
                <c:pt idx="837">
                  <c:v>537.34499999999946</c:v>
                </c:pt>
                <c:pt idx="838">
                  <c:v>525.551999999999</c:v>
                </c:pt>
                <c:pt idx="839">
                  <c:v>520.86199999999849</c:v>
                </c:pt>
                <c:pt idx="840">
                  <c:v>515.17200000000003</c:v>
                </c:pt>
                <c:pt idx="841">
                  <c:v>515.69000000000005</c:v>
                </c:pt>
                <c:pt idx="842">
                  <c:v>512.13800000000003</c:v>
                </c:pt>
                <c:pt idx="843">
                  <c:v>509</c:v>
                </c:pt>
                <c:pt idx="844">
                  <c:v>508.55200000000002</c:v>
                </c:pt>
                <c:pt idx="845">
                  <c:v>509.48299999999944</c:v>
                </c:pt>
                <c:pt idx="846">
                  <c:v>509.517</c:v>
                </c:pt>
                <c:pt idx="847">
                  <c:v>505.5859999999995</c:v>
                </c:pt>
                <c:pt idx="848">
                  <c:v>514.27599999999995</c:v>
                </c:pt>
                <c:pt idx="849">
                  <c:v>526.17200000000003</c:v>
                </c:pt>
                <c:pt idx="850">
                  <c:v>531.8279999999985</c:v>
                </c:pt>
                <c:pt idx="851">
                  <c:v>534.551999999999</c:v>
                </c:pt>
                <c:pt idx="852">
                  <c:v>546.34499999999946</c:v>
                </c:pt>
                <c:pt idx="853">
                  <c:v>548.17200000000003</c:v>
                </c:pt>
                <c:pt idx="854">
                  <c:v>554.20699999999999</c:v>
                </c:pt>
                <c:pt idx="855">
                  <c:v>558.37900000000002</c:v>
                </c:pt>
                <c:pt idx="856">
                  <c:v>550.27599999999995</c:v>
                </c:pt>
                <c:pt idx="857">
                  <c:v>539.58600000000001</c:v>
                </c:pt>
                <c:pt idx="858">
                  <c:v>534.34499999999946</c:v>
                </c:pt>
                <c:pt idx="859">
                  <c:v>519.13800000000003</c:v>
                </c:pt>
                <c:pt idx="860">
                  <c:v>520.06899999999996</c:v>
                </c:pt>
                <c:pt idx="861">
                  <c:v>508.82799999999969</c:v>
                </c:pt>
                <c:pt idx="862">
                  <c:v>518.79300000000114</c:v>
                </c:pt>
                <c:pt idx="863">
                  <c:v>521.551999999999</c:v>
                </c:pt>
                <c:pt idx="864">
                  <c:v>525.65499999999997</c:v>
                </c:pt>
                <c:pt idx="865">
                  <c:v>533.86199999999849</c:v>
                </c:pt>
                <c:pt idx="866">
                  <c:v>536.34499999999946</c:v>
                </c:pt>
                <c:pt idx="867">
                  <c:v>530.51699999999948</c:v>
                </c:pt>
                <c:pt idx="868">
                  <c:v>524.69000000000005</c:v>
                </c:pt>
                <c:pt idx="869">
                  <c:v>516.06899999999996</c:v>
                </c:pt>
                <c:pt idx="870">
                  <c:v>506.27599999999944</c:v>
                </c:pt>
                <c:pt idx="871">
                  <c:v>505.517</c:v>
                </c:pt>
                <c:pt idx="872">
                  <c:v>507.31</c:v>
                </c:pt>
                <c:pt idx="873">
                  <c:v>510.31</c:v>
                </c:pt>
                <c:pt idx="874">
                  <c:v>511.31</c:v>
                </c:pt>
                <c:pt idx="875">
                  <c:v>519.10400000000004</c:v>
                </c:pt>
                <c:pt idx="876">
                  <c:v>529</c:v>
                </c:pt>
                <c:pt idx="877">
                  <c:v>521.27599999999995</c:v>
                </c:pt>
                <c:pt idx="878">
                  <c:v>538.79300000000114</c:v>
                </c:pt>
                <c:pt idx="879">
                  <c:v>545.03399999999999</c:v>
                </c:pt>
                <c:pt idx="880">
                  <c:v>559.13800000000003</c:v>
                </c:pt>
                <c:pt idx="881">
                  <c:v>567.69000000000005</c:v>
                </c:pt>
                <c:pt idx="882">
                  <c:v>571</c:v>
                </c:pt>
                <c:pt idx="883">
                  <c:v>580.34499999999946</c:v>
                </c:pt>
                <c:pt idx="884">
                  <c:v>590.51699999999948</c:v>
                </c:pt>
                <c:pt idx="885">
                  <c:v>591.72400000000005</c:v>
                </c:pt>
                <c:pt idx="886">
                  <c:v>597.34499999999946</c:v>
                </c:pt>
                <c:pt idx="887">
                  <c:v>590.58600000000001</c:v>
                </c:pt>
                <c:pt idx="888">
                  <c:v>580.69000000000005</c:v>
                </c:pt>
                <c:pt idx="889">
                  <c:v>562.20699999999999</c:v>
                </c:pt>
                <c:pt idx="890">
                  <c:v>530.89699999999948</c:v>
                </c:pt>
                <c:pt idx="891">
                  <c:v>512.72400000000005</c:v>
                </c:pt>
                <c:pt idx="892">
                  <c:v>498.34500000000008</c:v>
                </c:pt>
                <c:pt idx="893">
                  <c:v>490.65499999999997</c:v>
                </c:pt>
                <c:pt idx="894">
                  <c:v>481.75900000000001</c:v>
                </c:pt>
                <c:pt idx="895">
                  <c:v>477.69</c:v>
                </c:pt>
                <c:pt idx="896">
                  <c:v>474.17200000000008</c:v>
                </c:pt>
                <c:pt idx="897">
                  <c:v>465.82799999999969</c:v>
                </c:pt>
                <c:pt idx="898">
                  <c:v>468.82799999999969</c:v>
                </c:pt>
                <c:pt idx="899">
                  <c:v>466.06900000000002</c:v>
                </c:pt>
                <c:pt idx="900">
                  <c:v>469.96599999999944</c:v>
                </c:pt>
                <c:pt idx="901">
                  <c:v>469.27599999999944</c:v>
                </c:pt>
                <c:pt idx="902">
                  <c:v>478.93099999999919</c:v>
                </c:pt>
                <c:pt idx="903">
                  <c:v>473.27599999999944</c:v>
                </c:pt>
                <c:pt idx="904">
                  <c:v>474.69</c:v>
                </c:pt>
                <c:pt idx="905">
                  <c:v>474.34500000000008</c:v>
                </c:pt>
                <c:pt idx="906">
                  <c:v>470.517</c:v>
                </c:pt>
                <c:pt idx="907">
                  <c:v>469.44799999999969</c:v>
                </c:pt>
                <c:pt idx="908">
                  <c:v>462.41399999999925</c:v>
                </c:pt>
                <c:pt idx="909">
                  <c:v>457.17200000000008</c:v>
                </c:pt>
                <c:pt idx="910">
                  <c:v>454.34500000000008</c:v>
                </c:pt>
                <c:pt idx="911">
                  <c:v>455.5859999999995</c:v>
                </c:pt>
                <c:pt idx="912">
                  <c:v>455.37900000000002</c:v>
                </c:pt>
                <c:pt idx="913">
                  <c:v>456.48299999999944</c:v>
                </c:pt>
                <c:pt idx="914">
                  <c:v>452.96599999999944</c:v>
                </c:pt>
                <c:pt idx="915">
                  <c:v>452.65499999999997</c:v>
                </c:pt>
                <c:pt idx="916">
                  <c:v>453.10300000000001</c:v>
                </c:pt>
                <c:pt idx="917">
                  <c:v>450.65499999999997</c:v>
                </c:pt>
                <c:pt idx="918">
                  <c:v>455.65499999999997</c:v>
                </c:pt>
                <c:pt idx="919">
                  <c:v>449.93099999999919</c:v>
                </c:pt>
                <c:pt idx="920">
                  <c:v>456.48299999999944</c:v>
                </c:pt>
                <c:pt idx="921">
                  <c:v>452.06900000000002</c:v>
                </c:pt>
                <c:pt idx="922">
                  <c:v>459</c:v>
                </c:pt>
                <c:pt idx="923">
                  <c:v>459.89699999999925</c:v>
                </c:pt>
                <c:pt idx="924">
                  <c:v>466.41399999999925</c:v>
                </c:pt>
                <c:pt idx="925">
                  <c:v>457.41399999999925</c:v>
                </c:pt>
                <c:pt idx="926">
                  <c:v>460.5859999999995</c:v>
                </c:pt>
                <c:pt idx="927">
                  <c:v>455.72399999999925</c:v>
                </c:pt>
                <c:pt idx="928">
                  <c:v>454.27599999999944</c:v>
                </c:pt>
                <c:pt idx="929">
                  <c:v>456.41399999999925</c:v>
                </c:pt>
                <c:pt idx="930">
                  <c:v>450.24099999999999</c:v>
                </c:pt>
                <c:pt idx="931">
                  <c:v>447.10300000000001</c:v>
                </c:pt>
                <c:pt idx="932">
                  <c:v>451.27599999999944</c:v>
                </c:pt>
                <c:pt idx="933">
                  <c:v>448.41399999999925</c:v>
                </c:pt>
                <c:pt idx="934">
                  <c:v>451.41399999999925</c:v>
                </c:pt>
                <c:pt idx="935">
                  <c:v>447.06900000000002</c:v>
                </c:pt>
                <c:pt idx="936">
                  <c:v>450.75900000000001</c:v>
                </c:pt>
                <c:pt idx="937">
                  <c:v>447.96599999999944</c:v>
                </c:pt>
                <c:pt idx="938">
                  <c:v>450.86200000000002</c:v>
                </c:pt>
                <c:pt idx="939">
                  <c:v>444.41399999999925</c:v>
                </c:pt>
                <c:pt idx="940">
                  <c:v>454.17200000000008</c:v>
                </c:pt>
                <c:pt idx="941">
                  <c:v>454.93099999999919</c:v>
                </c:pt>
                <c:pt idx="942">
                  <c:v>455.96599999999944</c:v>
                </c:pt>
                <c:pt idx="943">
                  <c:v>445.5859999999995</c:v>
                </c:pt>
                <c:pt idx="944">
                  <c:v>452.69</c:v>
                </c:pt>
                <c:pt idx="945">
                  <c:v>454.86200000000002</c:v>
                </c:pt>
                <c:pt idx="946">
                  <c:v>450.89699999999925</c:v>
                </c:pt>
                <c:pt idx="947">
                  <c:v>453</c:v>
                </c:pt>
                <c:pt idx="948">
                  <c:v>462.517</c:v>
                </c:pt>
                <c:pt idx="949">
                  <c:v>457.96599999999944</c:v>
                </c:pt>
                <c:pt idx="950">
                  <c:v>452.41399999999925</c:v>
                </c:pt>
                <c:pt idx="951">
                  <c:v>460.37900000000002</c:v>
                </c:pt>
                <c:pt idx="952">
                  <c:v>460.48299999999944</c:v>
                </c:pt>
                <c:pt idx="953">
                  <c:v>461.27599999999944</c:v>
                </c:pt>
                <c:pt idx="954">
                  <c:v>465.75900000000001</c:v>
                </c:pt>
                <c:pt idx="955">
                  <c:v>468.03399999999925</c:v>
                </c:pt>
                <c:pt idx="956">
                  <c:v>467.75900000000001</c:v>
                </c:pt>
                <c:pt idx="957">
                  <c:v>468.89699999999925</c:v>
                </c:pt>
                <c:pt idx="958">
                  <c:v>474.72399999999925</c:v>
                </c:pt>
                <c:pt idx="959">
                  <c:v>468.37900000000002</c:v>
                </c:pt>
                <c:pt idx="960">
                  <c:v>472.89699999999925</c:v>
                </c:pt>
                <c:pt idx="961">
                  <c:v>470.31</c:v>
                </c:pt>
                <c:pt idx="962">
                  <c:v>465.72399999999925</c:v>
                </c:pt>
                <c:pt idx="963">
                  <c:v>467.96599999999944</c:v>
                </c:pt>
                <c:pt idx="964">
                  <c:v>470.24099999999999</c:v>
                </c:pt>
                <c:pt idx="965">
                  <c:v>478.06900000000002</c:v>
                </c:pt>
                <c:pt idx="966">
                  <c:v>474.93099999999919</c:v>
                </c:pt>
                <c:pt idx="967">
                  <c:v>484.69</c:v>
                </c:pt>
                <c:pt idx="968">
                  <c:v>488.55200000000002</c:v>
                </c:pt>
                <c:pt idx="969">
                  <c:v>495.82799999999969</c:v>
                </c:pt>
                <c:pt idx="970">
                  <c:v>501.72399999999925</c:v>
                </c:pt>
                <c:pt idx="971">
                  <c:v>503.86200000000002</c:v>
                </c:pt>
                <c:pt idx="972">
                  <c:v>509.37900000000002</c:v>
                </c:pt>
                <c:pt idx="973">
                  <c:v>502.62099999999964</c:v>
                </c:pt>
                <c:pt idx="974">
                  <c:v>491.20699999999925</c:v>
                </c:pt>
                <c:pt idx="975">
                  <c:v>479.34500000000008</c:v>
                </c:pt>
                <c:pt idx="976">
                  <c:v>471.75900000000001</c:v>
                </c:pt>
                <c:pt idx="977">
                  <c:v>469.13799999999969</c:v>
                </c:pt>
                <c:pt idx="978">
                  <c:v>457.10300000000001</c:v>
                </c:pt>
                <c:pt idx="979">
                  <c:v>455.5859999999995</c:v>
                </c:pt>
                <c:pt idx="980">
                  <c:v>457.62099999999964</c:v>
                </c:pt>
                <c:pt idx="981">
                  <c:v>449.41399999999925</c:v>
                </c:pt>
                <c:pt idx="982">
                  <c:v>445.20699999999925</c:v>
                </c:pt>
                <c:pt idx="983">
                  <c:v>448.72399999999925</c:v>
                </c:pt>
                <c:pt idx="984">
                  <c:v>452.31</c:v>
                </c:pt>
                <c:pt idx="985">
                  <c:v>445.10300000000001</c:v>
                </c:pt>
                <c:pt idx="986">
                  <c:v>445.96599999999944</c:v>
                </c:pt>
                <c:pt idx="987">
                  <c:v>448.79299999999944</c:v>
                </c:pt>
                <c:pt idx="988">
                  <c:v>448.69</c:v>
                </c:pt>
                <c:pt idx="989">
                  <c:v>443.41399999999925</c:v>
                </c:pt>
                <c:pt idx="990">
                  <c:v>450.24099999999999</c:v>
                </c:pt>
                <c:pt idx="991">
                  <c:v>448</c:v>
                </c:pt>
                <c:pt idx="992">
                  <c:v>449.10300000000001</c:v>
                </c:pt>
                <c:pt idx="993">
                  <c:v>446.44799999999969</c:v>
                </c:pt>
                <c:pt idx="994">
                  <c:v>445.17200000000008</c:v>
                </c:pt>
                <c:pt idx="995">
                  <c:v>445.37900000000002</c:v>
                </c:pt>
                <c:pt idx="996">
                  <c:v>445.06900000000002</c:v>
                </c:pt>
                <c:pt idx="997">
                  <c:v>446.03399999999925</c:v>
                </c:pt>
                <c:pt idx="998">
                  <c:v>444.17200000000008</c:v>
                </c:pt>
                <c:pt idx="999">
                  <c:v>448.72399999999925</c:v>
                </c:pt>
                <c:pt idx="1000">
                  <c:v>452.72399999999925</c:v>
                </c:pt>
                <c:pt idx="1001">
                  <c:v>443.41399999999925</c:v>
                </c:pt>
                <c:pt idx="1002">
                  <c:v>447.517</c:v>
                </c:pt>
                <c:pt idx="1003">
                  <c:v>448.55200000000002</c:v>
                </c:pt>
                <c:pt idx="1004">
                  <c:v>455.93099999999919</c:v>
                </c:pt>
                <c:pt idx="1005">
                  <c:v>457.93099999999919</c:v>
                </c:pt>
                <c:pt idx="1006">
                  <c:v>454</c:v>
                </c:pt>
                <c:pt idx="1007">
                  <c:v>454.79299999999944</c:v>
                </c:pt>
                <c:pt idx="1008">
                  <c:v>461.06900000000002</c:v>
                </c:pt>
                <c:pt idx="1009">
                  <c:v>462.62099999999964</c:v>
                </c:pt>
                <c:pt idx="1010">
                  <c:v>465.10300000000001</c:v>
                </c:pt>
                <c:pt idx="1011">
                  <c:v>471.82799999999969</c:v>
                </c:pt>
                <c:pt idx="1012">
                  <c:v>472.86200000000002</c:v>
                </c:pt>
                <c:pt idx="1013">
                  <c:v>474.41399999999925</c:v>
                </c:pt>
                <c:pt idx="1014">
                  <c:v>475.20699999999925</c:v>
                </c:pt>
                <c:pt idx="1015">
                  <c:v>479.65499999999997</c:v>
                </c:pt>
                <c:pt idx="1016">
                  <c:v>482.517</c:v>
                </c:pt>
                <c:pt idx="1017">
                  <c:v>486.86200000000002</c:v>
                </c:pt>
                <c:pt idx="1018">
                  <c:v>486.48299999999944</c:v>
                </c:pt>
                <c:pt idx="1019">
                  <c:v>488.24099999999999</c:v>
                </c:pt>
                <c:pt idx="1020">
                  <c:v>487.10300000000001</c:v>
                </c:pt>
                <c:pt idx="1021">
                  <c:v>486.75900000000001</c:v>
                </c:pt>
                <c:pt idx="1022">
                  <c:v>489.62099999999964</c:v>
                </c:pt>
              </c:numCache>
            </c:numRef>
          </c:yVal>
          <c:smooth val="1"/>
        </c:ser>
        <c:axId val="47937792"/>
        <c:axId val="49579904"/>
      </c:scatterChart>
      <c:valAx>
        <c:axId val="47937792"/>
        <c:scaling>
          <c:orientation val="minMax"/>
          <c:max val="1750"/>
          <c:min val="6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cs-CZ"/>
                  <a:t>Ramanův posuv (</a:t>
                </a:r>
                <a:r>
                  <a:rPr lang="cs-CZ" sz="1000" b="1" i="0" u="none" strike="noStrike" baseline="0"/>
                  <a:t>cm</a:t>
                </a:r>
                <a:r>
                  <a:rPr lang="cs-CZ" sz="1000" b="1" i="0" u="none" strike="noStrike" baseline="30000"/>
                  <a:t>-1</a:t>
                </a:r>
                <a:r>
                  <a:rPr lang="cs-CZ"/>
                  <a:t>)</a:t>
                </a:r>
                <a:endParaRPr lang="cs-CZ" sz="1000" b="1" i="0" u="none" strike="noStrike" baseline="30000"/>
              </a:p>
            </c:rich>
          </c:tx>
          <c:layout>
            <c:manualLayout>
              <c:xMode val="edge"/>
              <c:yMode val="edge"/>
              <c:x val="0.43081292987892944"/>
              <c:y val="0.94858121901428993"/>
            </c:manualLayout>
          </c:layout>
        </c:title>
        <c:numFmt formatCode="General" sourceLinked="1"/>
        <c:tickLblPos val="nextTo"/>
        <c:crossAx val="49579904"/>
        <c:crosses val="autoZero"/>
        <c:crossBetween val="midCat"/>
        <c:majorUnit val="100"/>
      </c:valAx>
      <c:valAx>
        <c:axId val="49579904"/>
        <c:scaling>
          <c:orientation val="minMax"/>
          <c:max val="1800"/>
          <c:min val="30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cs-CZ"/>
                  <a:t>Intenzita</a:t>
                </a:r>
                <a:r>
                  <a:rPr lang="cs-CZ" baseline="0"/>
                  <a:t> (a.u.)</a:t>
                </a:r>
                <a:endParaRPr lang="cs-CZ"/>
              </a:p>
            </c:rich>
          </c:tx>
          <c:layout/>
        </c:title>
        <c:numFmt formatCode="General" sourceLinked="1"/>
        <c:tickLblPos val="nextTo"/>
        <c:crossAx val="47937792"/>
        <c:crosses val="autoZero"/>
        <c:crossBetween val="midCat"/>
        <c:majorUnit val="100"/>
        <c:minorUnit val="40"/>
      </c:valAx>
    </c:plotArea>
    <c:plotVisOnly val="1"/>
  </c:chart>
  <c:externalData r:id="rId1"/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0.10937</cdr:x>
      <cdr:y>0.0625</cdr:y>
    </cdr:from>
    <cdr:to>
      <cdr:x>0.47812</cdr:x>
      <cdr:y>0.275</cdr:y>
    </cdr:to>
    <cdr:pic>
      <cdr:nvPicPr>
        <cdr:cNvPr id="2" name="Picture 2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"/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1000100" y="357190"/>
          <a:ext cx="3371850" cy="121446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  <a:effectLst xmlns:a="http://schemas.openxmlformats.org/drawingml/2006/main"/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6A67AF-5D0F-422F-9911-70AF8E76B00F}" type="datetimeFigureOut">
              <a:rPr lang="cs-CZ" smtClean="0"/>
              <a:pPr/>
              <a:t>19.6.2012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27A3FE-1D87-44A2-82A3-779087AA806C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7A3FE-1D87-44A2-82A3-779087AA806C}" type="slidenum">
              <a:rPr lang="cs-CZ" smtClean="0"/>
              <a:pPr/>
              <a:t>5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19.6.2012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19.6.2012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19.6.2012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19.6.2012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19.6.2012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19.6.2012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19.6.2012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19.6.2012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19.6.2012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19.6.2012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19.6.2012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2481B-5154-415F-B752-558547769AA3}" type="datetimeFigureOut">
              <a:rPr lang="cs-CZ" smtClean="0"/>
              <a:pPr/>
              <a:t>19.6.2012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Jakub\Desktop\Prezentace\Samouspo&#345;&#225;d&#225;n&#237;.wmv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340769"/>
            <a:ext cx="7772400" cy="1368151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Příprava ultracitlivých senzorů metodou </a:t>
            </a:r>
            <a:r>
              <a:rPr lang="cs-CZ" b="1" dirty="0" err="1" smtClean="0"/>
              <a:t>samouspořádání</a:t>
            </a:r>
            <a:endParaRPr lang="cs-CZ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l"/>
            <a:r>
              <a:rPr lang="cs-CZ" sz="2400" dirty="0" smtClean="0">
                <a:solidFill>
                  <a:srgbClr val="002060"/>
                </a:solidFill>
              </a:rPr>
              <a:t>Autoři:		Jakub </a:t>
            </a:r>
            <a:r>
              <a:rPr lang="cs-CZ" sz="2400" dirty="0" err="1" smtClean="0">
                <a:solidFill>
                  <a:srgbClr val="002060"/>
                </a:solidFill>
              </a:rPr>
              <a:t>Celný</a:t>
            </a:r>
            <a:endParaRPr lang="cs-CZ" sz="2400" dirty="0" smtClean="0">
              <a:solidFill>
                <a:srgbClr val="002060"/>
              </a:solidFill>
            </a:endParaRPr>
          </a:p>
          <a:p>
            <a:pPr algn="l"/>
            <a:r>
              <a:rPr lang="cs-CZ" sz="2400" dirty="0">
                <a:solidFill>
                  <a:srgbClr val="002060"/>
                </a:solidFill>
              </a:rPr>
              <a:t>	</a:t>
            </a:r>
            <a:r>
              <a:rPr lang="cs-CZ" sz="2400" dirty="0" smtClean="0">
                <a:solidFill>
                  <a:srgbClr val="002060"/>
                </a:solidFill>
              </a:rPr>
              <a:t>	Adam Popelka</a:t>
            </a:r>
          </a:p>
          <a:p>
            <a:pPr algn="l"/>
            <a:r>
              <a:rPr lang="cs-CZ" sz="2400" dirty="0">
                <a:solidFill>
                  <a:srgbClr val="002060"/>
                </a:solidFill>
              </a:rPr>
              <a:t>	</a:t>
            </a:r>
            <a:r>
              <a:rPr lang="cs-CZ" sz="2400" dirty="0" smtClean="0">
                <a:solidFill>
                  <a:srgbClr val="002060"/>
                </a:solidFill>
              </a:rPr>
              <a:t>	Petr Hanák</a:t>
            </a:r>
          </a:p>
          <a:p>
            <a:pPr algn="l"/>
            <a:r>
              <a:rPr lang="cs-CZ" sz="2400" dirty="0" smtClean="0">
                <a:solidFill>
                  <a:srgbClr val="002060"/>
                </a:solidFill>
              </a:rPr>
              <a:t>Supervizor: 	Ing. Lucie </a:t>
            </a:r>
            <a:r>
              <a:rPr lang="cs-CZ" sz="2400" dirty="0" err="1" smtClean="0">
                <a:solidFill>
                  <a:srgbClr val="002060"/>
                </a:solidFill>
              </a:rPr>
              <a:t>Štolcová</a:t>
            </a:r>
            <a:endParaRPr lang="cs-CZ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 smtClean="0"/>
              <a:t>Příprava ultracitlivých senzorů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 smtClean="0"/>
              <a:t>pozorování vzorků rastrovacím elektronovým mikroskopem</a:t>
            </a:r>
          </a:p>
          <a:p>
            <a:r>
              <a:rPr lang="cs-CZ" sz="2800" dirty="0" smtClean="0"/>
              <a:t>namíchání roztoku methylenové modře o koncentracích 10</a:t>
            </a:r>
            <a:r>
              <a:rPr lang="cs-CZ" sz="2800" baseline="30000" dirty="0" smtClean="0"/>
              <a:t>-5</a:t>
            </a:r>
            <a:r>
              <a:rPr lang="cs-CZ" sz="2800" dirty="0" smtClean="0"/>
              <a:t>, 10</a:t>
            </a:r>
            <a:r>
              <a:rPr lang="cs-CZ" sz="2800" baseline="30000" dirty="0" smtClean="0"/>
              <a:t>-6</a:t>
            </a:r>
            <a:r>
              <a:rPr lang="cs-CZ" sz="2800" dirty="0" smtClean="0"/>
              <a:t>, 10</a:t>
            </a:r>
            <a:r>
              <a:rPr lang="cs-CZ" sz="2800" baseline="30000" dirty="0" smtClean="0"/>
              <a:t>-7</a:t>
            </a:r>
            <a:r>
              <a:rPr lang="cs-CZ" sz="2800" dirty="0" smtClean="0"/>
              <a:t> mol/l</a:t>
            </a:r>
          </a:p>
          <a:p>
            <a:r>
              <a:rPr lang="cs-CZ" sz="2800" dirty="0" err="1" smtClean="0"/>
              <a:t>adsorbce</a:t>
            </a:r>
            <a:r>
              <a:rPr lang="cs-CZ" sz="2800" dirty="0" smtClean="0"/>
              <a:t> methylenové modře na zlatý povrch</a:t>
            </a:r>
          </a:p>
          <a:p>
            <a:r>
              <a:rPr lang="cs-CZ" sz="2800" dirty="0" smtClean="0"/>
              <a:t>měření spektra vzorků </a:t>
            </a:r>
            <a:r>
              <a:rPr lang="cs-CZ" sz="2800" dirty="0" err="1" smtClean="0"/>
              <a:t>Ramanovým</a:t>
            </a:r>
            <a:r>
              <a:rPr lang="cs-CZ" sz="2800" dirty="0" smtClean="0"/>
              <a:t> mikroskopem</a:t>
            </a:r>
          </a:p>
          <a:p>
            <a:endParaRPr lang="cs-CZ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 smtClean="0"/>
              <a:t>Výsledky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vhodný substrát potvrzen měřením a pozorováním </a:t>
            </a:r>
          </a:p>
          <a:p>
            <a:r>
              <a:rPr lang="cs-CZ" sz="2800" dirty="0" smtClean="0"/>
              <a:t>homogenní zesílení </a:t>
            </a:r>
            <a:r>
              <a:rPr lang="cs-CZ" sz="2800" dirty="0" err="1" smtClean="0"/>
              <a:t>Ramanova</a:t>
            </a:r>
            <a:r>
              <a:rPr lang="cs-CZ" sz="2800" dirty="0" smtClean="0"/>
              <a:t> signálu</a:t>
            </a:r>
          </a:p>
          <a:p>
            <a:r>
              <a:rPr lang="cs-CZ" sz="2800" dirty="0" smtClean="0"/>
              <a:t>shoda vibrační pásy hodnotou uvedenou v článku z renomovaném časopisu </a:t>
            </a:r>
          </a:p>
          <a:p>
            <a:endParaRPr lang="cs-CZ" sz="28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r>
              <a:rPr lang="cs-CZ" dirty="0" smtClean="0"/>
              <a:t>Naměřené SERS spektrum</a:t>
            </a:r>
            <a:endParaRPr lang="cs-CZ" dirty="0"/>
          </a:p>
        </p:txBody>
      </p:sp>
      <p:graphicFrame>
        <p:nvGraphicFramePr>
          <p:cNvPr id="7" name="Graf 6"/>
          <p:cNvGraphicFramePr/>
          <p:nvPr/>
        </p:nvGraphicFramePr>
        <p:xfrm>
          <a:off x="0" y="1142984"/>
          <a:ext cx="9144000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ovéPole 7"/>
          <p:cNvSpPr txBox="1"/>
          <p:nvPr/>
        </p:nvSpPr>
        <p:spPr>
          <a:xfrm>
            <a:off x="1714480" y="2571744"/>
            <a:ext cx="1978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Methylenová modř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dirty="0" smtClean="0"/>
              <a:t>Shrnutí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využití v medicíně – diagnostika</a:t>
            </a:r>
          </a:p>
          <a:p>
            <a:r>
              <a:rPr lang="cs-CZ" dirty="0" smtClean="0"/>
              <a:t>nutnost vhodného substrátu</a:t>
            </a:r>
          </a:p>
          <a:p>
            <a:r>
              <a:rPr lang="cs-CZ" dirty="0" err="1" smtClean="0"/>
              <a:t>samouspořádání</a:t>
            </a:r>
            <a:r>
              <a:rPr lang="cs-CZ" dirty="0" smtClean="0"/>
              <a:t> </a:t>
            </a:r>
            <a:r>
              <a:rPr lang="cs-CZ" dirty="0" err="1" smtClean="0"/>
              <a:t>nanočástic</a:t>
            </a:r>
            <a:endParaRPr lang="cs-CZ" dirty="0" smtClean="0"/>
          </a:p>
          <a:p>
            <a:r>
              <a:rPr lang="cs-CZ" dirty="0" smtClean="0"/>
              <a:t>přesná a specifická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Děkujeme za pozornost.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>
                <a:solidFill>
                  <a:srgbClr val="002060"/>
                </a:solidFill>
              </a:rPr>
              <a:t>Zvláštní poděkování: 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>
                <a:solidFill>
                  <a:srgbClr val="002060"/>
                </a:solidFill>
              </a:rPr>
              <a:t> FJFI za možnost účasti na této akci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>
                <a:solidFill>
                  <a:srgbClr val="002060"/>
                </a:solidFill>
              </a:rPr>
              <a:t> naší konzultantce Lucii </a:t>
            </a:r>
            <a:r>
              <a:rPr lang="cs-CZ" dirty="0" err="1" smtClean="0">
                <a:solidFill>
                  <a:srgbClr val="002060"/>
                </a:solidFill>
              </a:rPr>
              <a:t>Štolcové</a:t>
            </a:r>
            <a:r>
              <a:rPr lang="cs-CZ" dirty="0" smtClean="0">
                <a:solidFill>
                  <a:srgbClr val="002060"/>
                </a:solidFill>
              </a:rPr>
              <a:t> za pomoc</a:t>
            </a:r>
            <a:endParaRPr lang="cs-CZ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 smtClean="0"/>
              <a:t>Reference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http://www.lsbu.ac.uk/water/vibrat.html</a:t>
            </a:r>
            <a:endParaRPr lang="cs-CZ" dirty="0" smtClean="0"/>
          </a:p>
          <a:p>
            <a:r>
              <a:rPr lang="cs-CZ" dirty="0" err="1" smtClean="0"/>
              <a:t>Štolcová</a:t>
            </a:r>
            <a:r>
              <a:rPr lang="cs-CZ" cap="all" dirty="0" smtClean="0"/>
              <a:t> </a:t>
            </a:r>
            <a:r>
              <a:rPr lang="cs-CZ" dirty="0" smtClean="0"/>
              <a:t>Lucie, Analýza a realizace </a:t>
            </a:r>
            <a:r>
              <a:rPr lang="cs-CZ" dirty="0" err="1" smtClean="0"/>
              <a:t>nanostruktur</a:t>
            </a:r>
            <a:r>
              <a:rPr lang="cs-CZ" dirty="0" smtClean="0"/>
              <a:t> </a:t>
            </a:r>
            <a:r>
              <a:rPr lang="cs-CZ" dirty="0" smtClean="0"/>
              <a:t>pro povrchem </a:t>
            </a:r>
            <a:r>
              <a:rPr lang="cs-CZ" dirty="0" smtClean="0"/>
              <a:t>zesílený </a:t>
            </a:r>
            <a:r>
              <a:rPr lang="cs-CZ" dirty="0" err="1" smtClean="0"/>
              <a:t>Ramanův</a:t>
            </a:r>
            <a:r>
              <a:rPr lang="cs-CZ" dirty="0" smtClean="0"/>
              <a:t> rozptyl</a:t>
            </a:r>
            <a:r>
              <a:rPr lang="cs-CZ" i="1" dirty="0" smtClean="0"/>
              <a:t> </a:t>
            </a:r>
            <a:r>
              <a:rPr lang="cs-CZ" dirty="0" smtClean="0"/>
              <a:t>2010/2011 </a:t>
            </a:r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 smtClean="0"/>
              <a:t>Obsah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Ramanův</a:t>
            </a:r>
            <a:r>
              <a:rPr lang="cs-CZ" dirty="0" smtClean="0"/>
              <a:t> rozptyl, SERS</a:t>
            </a:r>
          </a:p>
          <a:p>
            <a:r>
              <a:rPr lang="cs-CZ" dirty="0" smtClean="0"/>
              <a:t>Příprava ultracitlivých senzorů</a:t>
            </a:r>
          </a:p>
          <a:p>
            <a:r>
              <a:rPr lang="cs-CZ" dirty="0" smtClean="0"/>
              <a:t>Výsledky</a:t>
            </a:r>
          </a:p>
          <a:p>
            <a:r>
              <a:rPr lang="cs-CZ" dirty="0" smtClean="0"/>
              <a:t>Shrnutí</a:t>
            </a:r>
          </a:p>
          <a:p>
            <a:pPr>
              <a:buNone/>
            </a:pP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 err="1" smtClean="0"/>
              <a:t>Ramanův</a:t>
            </a:r>
            <a:r>
              <a:rPr lang="cs-CZ" dirty="0" smtClean="0"/>
              <a:t> rozptyl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 smtClean="0"/>
              <a:t>objevil 1928 C. V. </a:t>
            </a:r>
            <a:r>
              <a:rPr lang="cs-CZ" sz="2800" dirty="0" err="1" smtClean="0"/>
              <a:t>Raman</a:t>
            </a:r>
            <a:r>
              <a:rPr lang="cs-CZ" sz="2800" dirty="0" smtClean="0"/>
              <a:t> – Nobelova cena 1930</a:t>
            </a:r>
          </a:p>
          <a:p>
            <a:r>
              <a:rPr lang="cs-CZ" sz="2800" dirty="0" smtClean="0"/>
              <a:t>rozdílné energie dopadajícího a rozptýleného fotonu</a:t>
            </a:r>
          </a:p>
          <a:p>
            <a:r>
              <a:rPr lang="cs-CZ" sz="2800" dirty="0" smtClean="0"/>
              <a:t>využívá se k analýze látek</a:t>
            </a:r>
          </a:p>
          <a:p>
            <a:endParaRPr lang="cs-CZ" sz="2800" dirty="0" smtClean="0"/>
          </a:p>
          <a:p>
            <a:endParaRPr lang="cs-CZ" dirty="0"/>
          </a:p>
        </p:txBody>
      </p:sp>
      <p:pic>
        <p:nvPicPr>
          <p:cNvPr id="4" name="Obrázek 3" descr="Schem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2" y="2714620"/>
            <a:ext cx="3877084" cy="3735866"/>
          </a:xfrm>
          <a:prstGeom prst="rect">
            <a:avLst/>
          </a:prstGeom>
        </p:spPr>
      </p:pic>
      <p:pic>
        <p:nvPicPr>
          <p:cNvPr id="1026" name="Picture 2" descr="C:\Users\Jakub\Desktop\Prezentace\v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071942"/>
            <a:ext cx="45720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dirty="0" smtClean="0"/>
              <a:t>SERS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 smtClean="0"/>
              <a:t>(</a:t>
            </a:r>
            <a:r>
              <a:rPr lang="cs-CZ" sz="2800" dirty="0" err="1" smtClean="0"/>
              <a:t>surface</a:t>
            </a:r>
            <a:r>
              <a:rPr lang="cs-CZ" sz="2800" dirty="0" smtClean="0"/>
              <a:t>-</a:t>
            </a:r>
            <a:r>
              <a:rPr lang="cs-CZ" sz="2800" dirty="0" err="1" smtClean="0"/>
              <a:t>enhanced</a:t>
            </a:r>
            <a:r>
              <a:rPr lang="cs-CZ" sz="2800" dirty="0" smtClean="0"/>
              <a:t> </a:t>
            </a:r>
            <a:r>
              <a:rPr lang="cs-CZ" sz="2800" dirty="0" err="1" smtClean="0"/>
              <a:t>Raman</a:t>
            </a:r>
            <a:r>
              <a:rPr lang="cs-CZ" sz="2800" dirty="0" smtClean="0"/>
              <a:t> </a:t>
            </a:r>
            <a:r>
              <a:rPr lang="cs-CZ" sz="2800" dirty="0" err="1" smtClean="0"/>
              <a:t>scattering</a:t>
            </a:r>
            <a:r>
              <a:rPr lang="cs-CZ" sz="2800" dirty="0" smtClean="0"/>
              <a:t>)</a:t>
            </a:r>
          </a:p>
          <a:p>
            <a:r>
              <a:rPr lang="cs-CZ" sz="2800" dirty="0" smtClean="0"/>
              <a:t>budoucí využití v medicíně</a:t>
            </a:r>
          </a:p>
          <a:p>
            <a:r>
              <a:rPr lang="cs-CZ" sz="2800" dirty="0" smtClean="0"/>
              <a:t>nutnost substrátu</a:t>
            </a:r>
          </a:p>
          <a:p>
            <a:r>
              <a:rPr lang="cs-CZ" sz="2800" dirty="0" smtClean="0"/>
              <a:t>je přesná a specifická</a:t>
            </a:r>
          </a:p>
          <a:p>
            <a:r>
              <a:rPr lang="cs-CZ" sz="2800" dirty="0" smtClean="0"/>
              <a:t>velké homogenní zesílení </a:t>
            </a:r>
            <a:r>
              <a:rPr lang="cs-CZ" sz="2800" dirty="0" err="1" smtClean="0"/>
              <a:t>Ramanova</a:t>
            </a:r>
            <a:r>
              <a:rPr lang="cs-CZ" sz="2800" dirty="0" smtClean="0"/>
              <a:t> signálu</a:t>
            </a:r>
          </a:p>
          <a:p>
            <a:endParaRPr 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 smtClean="0"/>
              <a:t>Příprava ultracitlivých senzorů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/>
              <a:t>p</a:t>
            </a:r>
            <a:r>
              <a:rPr lang="cs-CZ" sz="2800" dirty="0" smtClean="0"/>
              <a:t>říprava </a:t>
            </a:r>
            <a:r>
              <a:rPr lang="cs-CZ" sz="2800" dirty="0"/>
              <a:t>d</a:t>
            </a:r>
            <a:r>
              <a:rPr lang="cs-CZ" sz="2800" dirty="0" smtClean="0"/>
              <a:t>isperze polystyrenových kuliček a </a:t>
            </a:r>
            <a:r>
              <a:rPr lang="cs-CZ" sz="2800" dirty="0" err="1" smtClean="0"/>
              <a:t>ethanolu</a:t>
            </a:r>
            <a:endParaRPr lang="cs-CZ" sz="2800" dirty="0" smtClean="0"/>
          </a:p>
          <a:p>
            <a:r>
              <a:rPr lang="cs-CZ" sz="2800" dirty="0"/>
              <a:t>z</a:t>
            </a:r>
            <a:r>
              <a:rPr lang="cs-CZ" sz="2800" dirty="0" smtClean="0"/>
              <a:t>avádění disperze na hladinu vody</a:t>
            </a:r>
            <a:endParaRPr lang="cs-CZ" sz="2800" dirty="0"/>
          </a:p>
          <a:p>
            <a:r>
              <a:rPr lang="cs-CZ" sz="2800" dirty="0" err="1" smtClean="0"/>
              <a:t>samouspořádání</a:t>
            </a:r>
            <a:r>
              <a:rPr lang="cs-CZ" sz="2800" dirty="0" smtClean="0"/>
              <a:t> kuliček do hexagonální </a:t>
            </a:r>
            <a:r>
              <a:rPr lang="cs-CZ" sz="2800" dirty="0" err="1" smtClean="0"/>
              <a:t>monovrstvy</a:t>
            </a:r>
            <a:endParaRPr lang="cs-CZ" sz="2800" dirty="0" smtClean="0"/>
          </a:p>
          <a:p>
            <a:r>
              <a:rPr lang="cs-CZ" sz="2800" dirty="0" smtClean="0"/>
              <a:t>nanesení vrstvy na sklíčko</a:t>
            </a:r>
            <a:endParaRPr lang="cs-CZ" sz="2800" dirty="0"/>
          </a:p>
          <a:p>
            <a:r>
              <a:rPr lang="cs-CZ" sz="2800" dirty="0" smtClean="0"/>
              <a:t>pokovení vzorků zlatem </a:t>
            </a:r>
            <a:r>
              <a:rPr lang="cs-CZ" sz="2800" dirty="0" err="1" smtClean="0"/>
              <a:t>magnetronovou</a:t>
            </a:r>
            <a:r>
              <a:rPr lang="cs-CZ" sz="2800" dirty="0" smtClean="0"/>
              <a:t> </a:t>
            </a:r>
            <a:r>
              <a:rPr lang="cs-CZ" sz="2800" dirty="0" err="1" smtClean="0"/>
              <a:t>naprašovačkou</a:t>
            </a:r>
            <a:endParaRPr lang="cs-CZ" sz="2800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4" name="Samouspořádání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797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 descr="Monovrstva535n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Obrázek 4" descr="2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2531" y="1701425"/>
            <a:ext cx="4318937" cy="3455150"/>
          </a:xfrm>
          <a:prstGeom prst="rect">
            <a:avLst/>
          </a:prstGeom>
        </p:spPr>
      </p:pic>
      <p:pic>
        <p:nvPicPr>
          <p:cNvPr id="7" name="Zástupný symbol pro obsah 6" descr="2.t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2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4" name="Zástupný symbol pro obsah 3" descr="jjjj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14346" y="0"/>
            <a:ext cx="9358346" cy="68580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393</TotalTime>
  <Words>210</Words>
  <Application>Microsoft Office PowerPoint</Application>
  <PresentationFormat>Předvádění na obrazovce (4:3)</PresentationFormat>
  <Paragraphs>53</Paragraphs>
  <Slides>15</Slides>
  <Notes>1</Notes>
  <HiddenSlides>0</HiddenSlides>
  <MMClips>1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Motiv sady Office</vt:lpstr>
      <vt:lpstr>Příprava ultracitlivých senzorů metodou samouspořádání</vt:lpstr>
      <vt:lpstr>Obsah</vt:lpstr>
      <vt:lpstr>Ramanův rozptyl</vt:lpstr>
      <vt:lpstr>SERS</vt:lpstr>
      <vt:lpstr>Příprava ultracitlivých senzorů</vt:lpstr>
      <vt:lpstr>Snímek 6</vt:lpstr>
      <vt:lpstr>Snímek 7</vt:lpstr>
      <vt:lpstr>Snímek 8</vt:lpstr>
      <vt:lpstr>Snímek 9</vt:lpstr>
      <vt:lpstr>Příprava ultracitlivých senzorů</vt:lpstr>
      <vt:lpstr>Výsledky</vt:lpstr>
      <vt:lpstr>Naměřené SERS spektrum</vt:lpstr>
      <vt:lpstr>Shrnutí</vt:lpstr>
      <vt:lpstr>Děkujeme za pozornost.</vt:lpstr>
      <vt:lpstr>Reference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Admin</dc:creator>
  <cp:lastModifiedBy>Jakub</cp:lastModifiedBy>
  <cp:revision>48</cp:revision>
  <dcterms:created xsi:type="dcterms:W3CDTF">2012-06-19T10:54:50Z</dcterms:created>
  <dcterms:modified xsi:type="dcterms:W3CDTF">2012-06-19T19:20:17Z</dcterms:modified>
</cp:coreProperties>
</file>