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3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onika:Downloads:Graf1G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onika:Downloads:Graf1G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eronika:Downloads:Graf1G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Závislost absorbanceFeXO dozimetru na dávce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0 Gy</c:v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('[00.CSV]00'!$A$20;'[00.CSV]00'!$A$20:$A$370)</c:f>
              <c:numCache>
                <c:formatCode>General</c:formatCode>
                <c:ptCount val="352"/>
                <c:pt idx="0">
                  <c:v>350.0</c:v>
                </c:pt>
                <c:pt idx="1">
                  <c:v>350.0</c:v>
                </c:pt>
                <c:pt idx="2">
                  <c:v>351.0</c:v>
                </c:pt>
                <c:pt idx="3">
                  <c:v>352.0</c:v>
                </c:pt>
                <c:pt idx="4">
                  <c:v>353.0</c:v>
                </c:pt>
                <c:pt idx="5">
                  <c:v>354.0</c:v>
                </c:pt>
                <c:pt idx="6">
                  <c:v>355.0</c:v>
                </c:pt>
                <c:pt idx="7">
                  <c:v>356.0</c:v>
                </c:pt>
                <c:pt idx="8">
                  <c:v>357.0</c:v>
                </c:pt>
                <c:pt idx="9">
                  <c:v>358.0</c:v>
                </c:pt>
                <c:pt idx="10">
                  <c:v>359.0</c:v>
                </c:pt>
                <c:pt idx="11">
                  <c:v>360.0</c:v>
                </c:pt>
                <c:pt idx="12">
                  <c:v>361.0</c:v>
                </c:pt>
                <c:pt idx="13">
                  <c:v>362.0</c:v>
                </c:pt>
                <c:pt idx="14">
                  <c:v>363.0</c:v>
                </c:pt>
                <c:pt idx="15">
                  <c:v>364.0</c:v>
                </c:pt>
                <c:pt idx="16">
                  <c:v>365.0</c:v>
                </c:pt>
                <c:pt idx="17">
                  <c:v>366.0</c:v>
                </c:pt>
                <c:pt idx="18">
                  <c:v>367.0</c:v>
                </c:pt>
                <c:pt idx="19">
                  <c:v>368.0</c:v>
                </c:pt>
                <c:pt idx="20">
                  <c:v>369.0</c:v>
                </c:pt>
                <c:pt idx="21">
                  <c:v>370.0</c:v>
                </c:pt>
                <c:pt idx="22">
                  <c:v>371.0</c:v>
                </c:pt>
                <c:pt idx="23">
                  <c:v>372.0</c:v>
                </c:pt>
                <c:pt idx="24">
                  <c:v>373.0</c:v>
                </c:pt>
                <c:pt idx="25">
                  <c:v>374.0</c:v>
                </c:pt>
                <c:pt idx="26">
                  <c:v>375.0</c:v>
                </c:pt>
                <c:pt idx="27">
                  <c:v>376.0</c:v>
                </c:pt>
                <c:pt idx="28">
                  <c:v>377.0</c:v>
                </c:pt>
                <c:pt idx="29">
                  <c:v>378.0</c:v>
                </c:pt>
                <c:pt idx="30">
                  <c:v>379.0</c:v>
                </c:pt>
                <c:pt idx="31">
                  <c:v>380.0</c:v>
                </c:pt>
                <c:pt idx="32">
                  <c:v>381.0</c:v>
                </c:pt>
                <c:pt idx="33">
                  <c:v>382.0</c:v>
                </c:pt>
                <c:pt idx="34">
                  <c:v>383.0</c:v>
                </c:pt>
                <c:pt idx="35">
                  <c:v>384.0</c:v>
                </c:pt>
                <c:pt idx="36">
                  <c:v>385.0</c:v>
                </c:pt>
                <c:pt idx="37">
                  <c:v>386.0</c:v>
                </c:pt>
                <c:pt idx="38">
                  <c:v>387.0</c:v>
                </c:pt>
                <c:pt idx="39">
                  <c:v>388.0</c:v>
                </c:pt>
                <c:pt idx="40">
                  <c:v>389.0</c:v>
                </c:pt>
                <c:pt idx="41">
                  <c:v>390.0</c:v>
                </c:pt>
                <c:pt idx="42">
                  <c:v>391.0</c:v>
                </c:pt>
                <c:pt idx="43">
                  <c:v>392.0</c:v>
                </c:pt>
                <c:pt idx="44">
                  <c:v>393.0</c:v>
                </c:pt>
                <c:pt idx="45">
                  <c:v>394.0</c:v>
                </c:pt>
                <c:pt idx="46">
                  <c:v>395.0</c:v>
                </c:pt>
                <c:pt idx="47">
                  <c:v>396.0</c:v>
                </c:pt>
                <c:pt idx="48">
                  <c:v>397.0</c:v>
                </c:pt>
                <c:pt idx="49">
                  <c:v>398.0</c:v>
                </c:pt>
                <c:pt idx="50">
                  <c:v>399.0</c:v>
                </c:pt>
                <c:pt idx="51">
                  <c:v>400.0</c:v>
                </c:pt>
                <c:pt idx="52">
                  <c:v>401.0</c:v>
                </c:pt>
                <c:pt idx="53">
                  <c:v>402.0</c:v>
                </c:pt>
                <c:pt idx="54">
                  <c:v>403.0</c:v>
                </c:pt>
                <c:pt idx="55">
                  <c:v>404.0</c:v>
                </c:pt>
                <c:pt idx="56">
                  <c:v>405.0</c:v>
                </c:pt>
                <c:pt idx="57">
                  <c:v>406.0</c:v>
                </c:pt>
                <c:pt idx="58">
                  <c:v>407.0</c:v>
                </c:pt>
                <c:pt idx="59">
                  <c:v>408.0</c:v>
                </c:pt>
                <c:pt idx="60">
                  <c:v>409.0</c:v>
                </c:pt>
                <c:pt idx="61">
                  <c:v>410.0</c:v>
                </c:pt>
                <c:pt idx="62">
                  <c:v>411.0</c:v>
                </c:pt>
                <c:pt idx="63">
                  <c:v>412.0</c:v>
                </c:pt>
                <c:pt idx="64">
                  <c:v>413.0</c:v>
                </c:pt>
                <c:pt idx="65">
                  <c:v>414.0</c:v>
                </c:pt>
                <c:pt idx="66">
                  <c:v>415.0</c:v>
                </c:pt>
                <c:pt idx="67">
                  <c:v>416.0</c:v>
                </c:pt>
                <c:pt idx="68">
                  <c:v>417.0</c:v>
                </c:pt>
                <c:pt idx="69">
                  <c:v>418.0</c:v>
                </c:pt>
                <c:pt idx="70">
                  <c:v>419.0</c:v>
                </c:pt>
                <c:pt idx="71">
                  <c:v>420.0</c:v>
                </c:pt>
                <c:pt idx="72">
                  <c:v>421.0</c:v>
                </c:pt>
                <c:pt idx="73">
                  <c:v>422.0</c:v>
                </c:pt>
                <c:pt idx="74">
                  <c:v>423.0</c:v>
                </c:pt>
                <c:pt idx="75">
                  <c:v>424.0</c:v>
                </c:pt>
                <c:pt idx="76">
                  <c:v>425.0</c:v>
                </c:pt>
                <c:pt idx="77">
                  <c:v>426.0</c:v>
                </c:pt>
                <c:pt idx="78">
                  <c:v>427.0</c:v>
                </c:pt>
                <c:pt idx="79">
                  <c:v>428.0</c:v>
                </c:pt>
                <c:pt idx="80">
                  <c:v>429.0</c:v>
                </c:pt>
                <c:pt idx="81">
                  <c:v>430.0</c:v>
                </c:pt>
                <c:pt idx="82">
                  <c:v>431.0</c:v>
                </c:pt>
                <c:pt idx="83">
                  <c:v>432.0</c:v>
                </c:pt>
                <c:pt idx="84">
                  <c:v>433.0</c:v>
                </c:pt>
                <c:pt idx="85">
                  <c:v>434.0</c:v>
                </c:pt>
                <c:pt idx="86">
                  <c:v>435.0</c:v>
                </c:pt>
                <c:pt idx="87">
                  <c:v>436.0</c:v>
                </c:pt>
                <c:pt idx="88">
                  <c:v>437.0</c:v>
                </c:pt>
                <c:pt idx="89">
                  <c:v>438.0</c:v>
                </c:pt>
                <c:pt idx="90">
                  <c:v>439.0</c:v>
                </c:pt>
                <c:pt idx="91">
                  <c:v>440.0</c:v>
                </c:pt>
                <c:pt idx="92">
                  <c:v>441.0</c:v>
                </c:pt>
                <c:pt idx="93">
                  <c:v>442.0</c:v>
                </c:pt>
                <c:pt idx="94">
                  <c:v>443.0</c:v>
                </c:pt>
                <c:pt idx="95">
                  <c:v>444.0</c:v>
                </c:pt>
                <c:pt idx="96">
                  <c:v>445.0</c:v>
                </c:pt>
                <c:pt idx="97">
                  <c:v>446.0</c:v>
                </c:pt>
                <c:pt idx="98">
                  <c:v>447.0</c:v>
                </c:pt>
                <c:pt idx="99">
                  <c:v>448.0</c:v>
                </c:pt>
                <c:pt idx="100">
                  <c:v>449.0</c:v>
                </c:pt>
                <c:pt idx="101">
                  <c:v>450.0</c:v>
                </c:pt>
                <c:pt idx="102">
                  <c:v>451.0</c:v>
                </c:pt>
                <c:pt idx="103">
                  <c:v>452.0</c:v>
                </c:pt>
                <c:pt idx="104">
                  <c:v>453.0</c:v>
                </c:pt>
                <c:pt idx="105">
                  <c:v>454.0</c:v>
                </c:pt>
                <c:pt idx="106">
                  <c:v>455.0</c:v>
                </c:pt>
                <c:pt idx="107">
                  <c:v>456.0</c:v>
                </c:pt>
                <c:pt idx="108">
                  <c:v>457.0</c:v>
                </c:pt>
                <c:pt idx="109">
                  <c:v>458.0</c:v>
                </c:pt>
                <c:pt idx="110">
                  <c:v>459.0</c:v>
                </c:pt>
                <c:pt idx="111">
                  <c:v>460.0</c:v>
                </c:pt>
                <c:pt idx="112">
                  <c:v>461.0</c:v>
                </c:pt>
                <c:pt idx="113">
                  <c:v>462.0</c:v>
                </c:pt>
                <c:pt idx="114">
                  <c:v>463.0</c:v>
                </c:pt>
                <c:pt idx="115">
                  <c:v>464.0</c:v>
                </c:pt>
                <c:pt idx="116">
                  <c:v>465.0</c:v>
                </c:pt>
                <c:pt idx="117">
                  <c:v>466.0</c:v>
                </c:pt>
                <c:pt idx="118">
                  <c:v>467.0</c:v>
                </c:pt>
                <c:pt idx="119">
                  <c:v>468.0</c:v>
                </c:pt>
                <c:pt idx="120">
                  <c:v>469.0</c:v>
                </c:pt>
                <c:pt idx="121">
                  <c:v>470.0</c:v>
                </c:pt>
                <c:pt idx="122">
                  <c:v>471.0</c:v>
                </c:pt>
                <c:pt idx="123">
                  <c:v>472.0</c:v>
                </c:pt>
                <c:pt idx="124">
                  <c:v>473.0</c:v>
                </c:pt>
                <c:pt idx="125">
                  <c:v>474.0</c:v>
                </c:pt>
                <c:pt idx="126">
                  <c:v>475.0</c:v>
                </c:pt>
                <c:pt idx="127">
                  <c:v>476.0</c:v>
                </c:pt>
                <c:pt idx="128">
                  <c:v>477.0</c:v>
                </c:pt>
                <c:pt idx="129">
                  <c:v>478.0</c:v>
                </c:pt>
                <c:pt idx="130">
                  <c:v>479.0</c:v>
                </c:pt>
                <c:pt idx="131">
                  <c:v>480.0</c:v>
                </c:pt>
                <c:pt idx="132">
                  <c:v>481.0</c:v>
                </c:pt>
                <c:pt idx="133">
                  <c:v>482.0</c:v>
                </c:pt>
                <c:pt idx="134">
                  <c:v>483.0</c:v>
                </c:pt>
                <c:pt idx="135">
                  <c:v>484.0</c:v>
                </c:pt>
                <c:pt idx="136">
                  <c:v>485.0</c:v>
                </c:pt>
                <c:pt idx="137">
                  <c:v>486.0</c:v>
                </c:pt>
                <c:pt idx="138">
                  <c:v>487.0</c:v>
                </c:pt>
                <c:pt idx="139">
                  <c:v>488.0</c:v>
                </c:pt>
                <c:pt idx="140">
                  <c:v>489.0</c:v>
                </c:pt>
                <c:pt idx="141">
                  <c:v>490.0</c:v>
                </c:pt>
                <c:pt idx="142">
                  <c:v>491.0</c:v>
                </c:pt>
                <c:pt idx="143">
                  <c:v>492.0</c:v>
                </c:pt>
                <c:pt idx="144">
                  <c:v>493.0</c:v>
                </c:pt>
                <c:pt idx="145">
                  <c:v>494.0</c:v>
                </c:pt>
                <c:pt idx="146">
                  <c:v>495.0</c:v>
                </c:pt>
                <c:pt idx="147">
                  <c:v>496.0</c:v>
                </c:pt>
                <c:pt idx="148">
                  <c:v>497.0</c:v>
                </c:pt>
                <c:pt idx="149">
                  <c:v>498.0</c:v>
                </c:pt>
                <c:pt idx="150">
                  <c:v>499.0</c:v>
                </c:pt>
                <c:pt idx="151">
                  <c:v>500.0</c:v>
                </c:pt>
                <c:pt idx="152">
                  <c:v>501.0</c:v>
                </c:pt>
                <c:pt idx="153">
                  <c:v>502.0</c:v>
                </c:pt>
                <c:pt idx="154">
                  <c:v>503.0</c:v>
                </c:pt>
                <c:pt idx="155">
                  <c:v>504.0</c:v>
                </c:pt>
                <c:pt idx="156">
                  <c:v>505.0</c:v>
                </c:pt>
                <c:pt idx="157">
                  <c:v>506.0</c:v>
                </c:pt>
                <c:pt idx="158">
                  <c:v>507.0</c:v>
                </c:pt>
                <c:pt idx="159">
                  <c:v>508.0</c:v>
                </c:pt>
                <c:pt idx="160">
                  <c:v>509.0</c:v>
                </c:pt>
                <c:pt idx="161">
                  <c:v>510.0</c:v>
                </c:pt>
                <c:pt idx="162">
                  <c:v>511.0</c:v>
                </c:pt>
                <c:pt idx="163">
                  <c:v>512.0</c:v>
                </c:pt>
                <c:pt idx="164">
                  <c:v>513.0</c:v>
                </c:pt>
                <c:pt idx="165">
                  <c:v>514.0</c:v>
                </c:pt>
                <c:pt idx="166">
                  <c:v>515.0</c:v>
                </c:pt>
                <c:pt idx="167">
                  <c:v>516.0</c:v>
                </c:pt>
                <c:pt idx="168">
                  <c:v>517.0</c:v>
                </c:pt>
                <c:pt idx="169">
                  <c:v>518.0</c:v>
                </c:pt>
                <c:pt idx="170">
                  <c:v>519.0</c:v>
                </c:pt>
                <c:pt idx="171">
                  <c:v>520.0</c:v>
                </c:pt>
                <c:pt idx="172">
                  <c:v>521.0</c:v>
                </c:pt>
                <c:pt idx="173">
                  <c:v>522.0</c:v>
                </c:pt>
                <c:pt idx="174">
                  <c:v>523.0</c:v>
                </c:pt>
                <c:pt idx="175">
                  <c:v>524.0</c:v>
                </c:pt>
                <c:pt idx="176">
                  <c:v>525.0</c:v>
                </c:pt>
                <c:pt idx="177">
                  <c:v>526.0</c:v>
                </c:pt>
                <c:pt idx="178">
                  <c:v>527.0</c:v>
                </c:pt>
                <c:pt idx="179">
                  <c:v>528.0</c:v>
                </c:pt>
                <c:pt idx="180">
                  <c:v>529.0</c:v>
                </c:pt>
                <c:pt idx="181">
                  <c:v>530.0</c:v>
                </c:pt>
                <c:pt idx="182">
                  <c:v>531.0</c:v>
                </c:pt>
                <c:pt idx="183">
                  <c:v>532.0</c:v>
                </c:pt>
                <c:pt idx="184">
                  <c:v>533.0</c:v>
                </c:pt>
                <c:pt idx="185">
                  <c:v>534.0</c:v>
                </c:pt>
                <c:pt idx="186">
                  <c:v>535.0</c:v>
                </c:pt>
                <c:pt idx="187">
                  <c:v>536.0</c:v>
                </c:pt>
                <c:pt idx="188">
                  <c:v>537.0</c:v>
                </c:pt>
                <c:pt idx="189">
                  <c:v>538.0</c:v>
                </c:pt>
                <c:pt idx="190">
                  <c:v>539.0</c:v>
                </c:pt>
                <c:pt idx="191">
                  <c:v>540.0</c:v>
                </c:pt>
                <c:pt idx="192">
                  <c:v>541.0</c:v>
                </c:pt>
                <c:pt idx="193">
                  <c:v>542.0</c:v>
                </c:pt>
                <c:pt idx="194">
                  <c:v>543.0</c:v>
                </c:pt>
                <c:pt idx="195">
                  <c:v>544.0</c:v>
                </c:pt>
                <c:pt idx="196">
                  <c:v>545.0</c:v>
                </c:pt>
                <c:pt idx="197">
                  <c:v>546.0</c:v>
                </c:pt>
                <c:pt idx="198">
                  <c:v>547.0</c:v>
                </c:pt>
                <c:pt idx="199">
                  <c:v>548.0</c:v>
                </c:pt>
                <c:pt idx="200">
                  <c:v>549.0</c:v>
                </c:pt>
                <c:pt idx="201">
                  <c:v>550.0</c:v>
                </c:pt>
                <c:pt idx="202">
                  <c:v>551.0</c:v>
                </c:pt>
                <c:pt idx="203">
                  <c:v>552.0</c:v>
                </c:pt>
                <c:pt idx="204">
                  <c:v>553.0</c:v>
                </c:pt>
                <c:pt idx="205">
                  <c:v>554.0</c:v>
                </c:pt>
                <c:pt idx="206">
                  <c:v>555.0</c:v>
                </c:pt>
                <c:pt idx="207">
                  <c:v>556.0</c:v>
                </c:pt>
                <c:pt idx="208">
                  <c:v>557.0</c:v>
                </c:pt>
                <c:pt idx="209">
                  <c:v>558.0</c:v>
                </c:pt>
                <c:pt idx="210">
                  <c:v>559.0</c:v>
                </c:pt>
                <c:pt idx="211">
                  <c:v>560.0</c:v>
                </c:pt>
                <c:pt idx="212">
                  <c:v>561.0</c:v>
                </c:pt>
                <c:pt idx="213">
                  <c:v>562.0</c:v>
                </c:pt>
                <c:pt idx="214">
                  <c:v>563.0</c:v>
                </c:pt>
                <c:pt idx="215">
                  <c:v>564.0</c:v>
                </c:pt>
                <c:pt idx="216">
                  <c:v>565.0</c:v>
                </c:pt>
                <c:pt idx="217">
                  <c:v>566.0</c:v>
                </c:pt>
                <c:pt idx="218">
                  <c:v>567.0</c:v>
                </c:pt>
                <c:pt idx="219">
                  <c:v>568.0</c:v>
                </c:pt>
                <c:pt idx="220">
                  <c:v>569.0</c:v>
                </c:pt>
                <c:pt idx="221">
                  <c:v>570.0</c:v>
                </c:pt>
                <c:pt idx="222">
                  <c:v>571.0</c:v>
                </c:pt>
                <c:pt idx="223">
                  <c:v>572.0</c:v>
                </c:pt>
                <c:pt idx="224">
                  <c:v>573.0</c:v>
                </c:pt>
                <c:pt idx="225">
                  <c:v>574.0</c:v>
                </c:pt>
                <c:pt idx="226">
                  <c:v>575.0</c:v>
                </c:pt>
                <c:pt idx="227">
                  <c:v>576.0</c:v>
                </c:pt>
                <c:pt idx="228">
                  <c:v>577.0</c:v>
                </c:pt>
                <c:pt idx="229">
                  <c:v>578.0</c:v>
                </c:pt>
                <c:pt idx="230">
                  <c:v>579.0</c:v>
                </c:pt>
                <c:pt idx="231">
                  <c:v>580.0</c:v>
                </c:pt>
                <c:pt idx="232">
                  <c:v>581.0</c:v>
                </c:pt>
                <c:pt idx="233">
                  <c:v>582.0</c:v>
                </c:pt>
                <c:pt idx="234">
                  <c:v>583.0</c:v>
                </c:pt>
                <c:pt idx="235">
                  <c:v>584.0</c:v>
                </c:pt>
                <c:pt idx="236">
                  <c:v>585.0</c:v>
                </c:pt>
                <c:pt idx="237">
                  <c:v>586.0</c:v>
                </c:pt>
                <c:pt idx="238">
                  <c:v>587.0</c:v>
                </c:pt>
                <c:pt idx="239">
                  <c:v>588.0</c:v>
                </c:pt>
                <c:pt idx="240">
                  <c:v>589.0</c:v>
                </c:pt>
                <c:pt idx="241">
                  <c:v>590.0</c:v>
                </c:pt>
                <c:pt idx="242">
                  <c:v>591.0</c:v>
                </c:pt>
                <c:pt idx="243">
                  <c:v>592.0</c:v>
                </c:pt>
                <c:pt idx="244">
                  <c:v>593.0</c:v>
                </c:pt>
                <c:pt idx="245">
                  <c:v>594.0</c:v>
                </c:pt>
                <c:pt idx="246">
                  <c:v>595.0</c:v>
                </c:pt>
                <c:pt idx="247">
                  <c:v>596.0</c:v>
                </c:pt>
                <c:pt idx="248">
                  <c:v>597.0</c:v>
                </c:pt>
                <c:pt idx="249">
                  <c:v>598.0</c:v>
                </c:pt>
                <c:pt idx="250">
                  <c:v>599.0</c:v>
                </c:pt>
                <c:pt idx="251">
                  <c:v>600.0</c:v>
                </c:pt>
                <c:pt idx="252">
                  <c:v>601.0</c:v>
                </c:pt>
                <c:pt idx="253">
                  <c:v>602.0</c:v>
                </c:pt>
                <c:pt idx="254">
                  <c:v>603.0</c:v>
                </c:pt>
                <c:pt idx="255">
                  <c:v>604.0</c:v>
                </c:pt>
                <c:pt idx="256">
                  <c:v>605.0</c:v>
                </c:pt>
                <c:pt idx="257">
                  <c:v>606.0</c:v>
                </c:pt>
                <c:pt idx="258">
                  <c:v>607.0</c:v>
                </c:pt>
                <c:pt idx="259">
                  <c:v>608.0</c:v>
                </c:pt>
                <c:pt idx="260">
                  <c:v>609.0</c:v>
                </c:pt>
                <c:pt idx="261">
                  <c:v>610.0</c:v>
                </c:pt>
                <c:pt idx="262">
                  <c:v>611.0</c:v>
                </c:pt>
                <c:pt idx="263">
                  <c:v>612.0</c:v>
                </c:pt>
                <c:pt idx="264">
                  <c:v>613.0</c:v>
                </c:pt>
                <c:pt idx="265">
                  <c:v>614.0</c:v>
                </c:pt>
                <c:pt idx="266">
                  <c:v>615.0</c:v>
                </c:pt>
                <c:pt idx="267">
                  <c:v>616.0</c:v>
                </c:pt>
                <c:pt idx="268">
                  <c:v>617.0</c:v>
                </c:pt>
                <c:pt idx="269">
                  <c:v>618.0</c:v>
                </c:pt>
                <c:pt idx="270">
                  <c:v>619.0</c:v>
                </c:pt>
                <c:pt idx="271">
                  <c:v>620.0</c:v>
                </c:pt>
                <c:pt idx="272">
                  <c:v>621.0</c:v>
                </c:pt>
                <c:pt idx="273">
                  <c:v>622.0</c:v>
                </c:pt>
                <c:pt idx="274">
                  <c:v>623.0</c:v>
                </c:pt>
                <c:pt idx="275">
                  <c:v>624.0</c:v>
                </c:pt>
                <c:pt idx="276">
                  <c:v>625.0</c:v>
                </c:pt>
                <c:pt idx="277">
                  <c:v>626.0</c:v>
                </c:pt>
                <c:pt idx="278">
                  <c:v>627.0</c:v>
                </c:pt>
                <c:pt idx="279">
                  <c:v>628.0</c:v>
                </c:pt>
                <c:pt idx="280">
                  <c:v>629.0</c:v>
                </c:pt>
                <c:pt idx="281">
                  <c:v>630.0</c:v>
                </c:pt>
                <c:pt idx="282">
                  <c:v>631.0</c:v>
                </c:pt>
                <c:pt idx="283">
                  <c:v>632.0</c:v>
                </c:pt>
                <c:pt idx="284">
                  <c:v>633.0</c:v>
                </c:pt>
                <c:pt idx="285">
                  <c:v>634.0</c:v>
                </c:pt>
                <c:pt idx="286">
                  <c:v>635.0</c:v>
                </c:pt>
                <c:pt idx="287">
                  <c:v>636.0</c:v>
                </c:pt>
                <c:pt idx="288">
                  <c:v>637.0</c:v>
                </c:pt>
                <c:pt idx="289">
                  <c:v>638.0</c:v>
                </c:pt>
                <c:pt idx="290">
                  <c:v>639.0</c:v>
                </c:pt>
                <c:pt idx="291">
                  <c:v>640.0</c:v>
                </c:pt>
                <c:pt idx="292">
                  <c:v>641.0</c:v>
                </c:pt>
                <c:pt idx="293">
                  <c:v>642.0</c:v>
                </c:pt>
                <c:pt idx="294">
                  <c:v>643.0</c:v>
                </c:pt>
                <c:pt idx="295">
                  <c:v>644.0</c:v>
                </c:pt>
                <c:pt idx="296">
                  <c:v>645.0</c:v>
                </c:pt>
                <c:pt idx="297">
                  <c:v>646.0</c:v>
                </c:pt>
                <c:pt idx="298">
                  <c:v>647.0</c:v>
                </c:pt>
                <c:pt idx="299">
                  <c:v>648.0</c:v>
                </c:pt>
                <c:pt idx="300">
                  <c:v>649.0</c:v>
                </c:pt>
                <c:pt idx="301">
                  <c:v>650.0</c:v>
                </c:pt>
                <c:pt idx="302">
                  <c:v>651.0</c:v>
                </c:pt>
                <c:pt idx="303">
                  <c:v>652.0</c:v>
                </c:pt>
                <c:pt idx="304">
                  <c:v>653.0</c:v>
                </c:pt>
                <c:pt idx="305">
                  <c:v>654.0</c:v>
                </c:pt>
                <c:pt idx="306">
                  <c:v>655.0</c:v>
                </c:pt>
                <c:pt idx="307">
                  <c:v>656.0</c:v>
                </c:pt>
                <c:pt idx="308">
                  <c:v>657.0</c:v>
                </c:pt>
                <c:pt idx="309">
                  <c:v>658.0</c:v>
                </c:pt>
                <c:pt idx="310">
                  <c:v>659.0</c:v>
                </c:pt>
                <c:pt idx="311">
                  <c:v>660.0</c:v>
                </c:pt>
                <c:pt idx="312">
                  <c:v>661.0</c:v>
                </c:pt>
                <c:pt idx="313">
                  <c:v>662.0</c:v>
                </c:pt>
                <c:pt idx="314">
                  <c:v>663.0</c:v>
                </c:pt>
                <c:pt idx="315">
                  <c:v>664.0</c:v>
                </c:pt>
                <c:pt idx="316">
                  <c:v>665.0</c:v>
                </c:pt>
                <c:pt idx="317">
                  <c:v>666.0</c:v>
                </c:pt>
                <c:pt idx="318">
                  <c:v>667.0</c:v>
                </c:pt>
                <c:pt idx="319">
                  <c:v>668.0</c:v>
                </c:pt>
                <c:pt idx="320">
                  <c:v>669.0</c:v>
                </c:pt>
                <c:pt idx="321">
                  <c:v>670.0</c:v>
                </c:pt>
                <c:pt idx="322">
                  <c:v>671.0</c:v>
                </c:pt>
                <c:pt idx="323">
                  <c:v>672.0</c:v>
                </c:pt>
                <c:pt idx="324">
                  <c:v>673.0</c:v>
                </c:pt>
                <c:pt idx="325">
                  <c:v>674.0</c:v>
                </c:pt>
                <c:pt idx="326">
                  <c:v>675.0</c:v>
                </c:pt>
                <c:pt idx="327">
                  <c:v>676.0</c:v>
                </c:pt>
                <c:pt idx="328">
                  <c:v>677.0</c:v>
                </c:pt>
                <c:pt idx="329">
                  <c:v>678.0</c:v>
                </c:pt>
                <c:pt idx="330">
                  <c:v>679.0</c:v>
                </c:pt>
                <c:pt idx="331">
                  <c:v>680.0</c:v>
                </c:pt>
                <c:pt idx="332">
                  <c:v>681.0</c:v>
                </c:pt>
                <c:pt idx="333">
                  <c:v>682.0</c:v>
                </c:pt>
                <c:pt idx="334">
                  <c:v>683.0</c:v>
                </c:pt>
                <c:pt idx="335">
                  <c:v>684.0</c:v>
                </c:pt>
                <c:pt idx="336">
                  <c:v>685.0</c:v>
                </c:pt>
                <c:pt idx="337">
                  <c:v>686.0</c:v>
                </c:pt>
                <c:pt idx="338">
                  <c:v>687.0</c:v>
                </c:pt>
                <c:pt idx="339">
                  <c:v>688.0</c:v>
                </c:pt>
                <c:pt idx="340">
                  <c:v>689.0</c:v>
                </c:pt>
                <c:pt idx="341">
                  <c:v>690.0</c:v>
                </c:pt>
                <c:pt idx="342">
                  <c:v>691.0</c:v>
                </c:pt>
                <c:pt idx="343">
                  <c:v>692.0</c:v>
                </c:pt>
                <c:pt idx="344">
                  <c:v>693.0</c:v>
                </c:pt>
                <c:pt idx="345">
                  <c:v>694.0</c:v>
                </c:pt>
                <c:pt idx="346">
                  <c:v>695.0</c:v>
                </c:pt>
                <c:pt idx="347">
                  <c:v>696.0</c:v>
                </c:pt>
                <c:pt idx="348">
                  <c:v>697.0</c:v>
                </c:pt>
                <c:pt idx="349">
                  <c:v>698.0</c:v>
                </c:pt>
                <c:pt idx="350">
                  <c:v>699.0</c:v>
                </c:pt>
                <c:pt idx="351">
                  <c:v>700.0</c:v>
                </c:pt>
              </c:numCache>
            </c:numRef>
          </c:xVal>
          <c:yVal>
            <c:numRef>
              <c:f>'[00.CSV]00'!$C$20:$C$370</c:f>
              <c:numCache>
                <c:formatCode>General</c:formatCode>
                <c:ptCount val="351"/>
                <c:pt idx="0">
                  <c:v>0.4608</c:v>
                </c:pt>
                <c:pt idx="1">
                  <c:v>0.4601</c:v>
                </c:pt>
                <c:pt idx="2">
                  <c:v>0.4598</c:v>
                </c:pt>
                <c:pt idx="3">
                  <c:v>0.4588</c:v>
                </c:pt>
                <c:pt idx="4">
                  <c:v>0.4589</c:v>
                </c:pt>
                <c:pt idx="5">
                  <c:v>0.4589</c:v>
                </c:pt>
                <c:pt idx="6">
                  <c:v>0.4597</c:v>
                </c:pt>
                <c:pt idx="7">
                  <c:v>0.4605</c:v>
                </c:pt>
                <c:pt idx="8">
                  <c:v>0.4623</c:v>
                </c:pt>
                <c:pt idx="9">
                  <c:v>0.4642</c:v>
                </c:pt>
                <c:pt idx="10">
                  <c:v>0.4667</c:v>
                </c:pt>
                <c:pt idx="11">
                  <c:v>0.4691</c:v>
                </c:pt>
                <c:pt idx="12">
                  <c:v>0.4724</c:v>
                </c:pt>
                <c:pt idx="13">
                  <c:v>0.4752</c:v>
                </c:pt>
                <c:pt idx="14">
                  <c:v>0.4789</c:v>
                </c:pt>
                <c:pt idx="15">
                  <c:v>0.4816</c:v>
                </c:pt>
                <c:pt idx="16">
                  <c:v>0.486</c:v>
                </c:pt>
                <c:pt idx="17">
                  <c:v>0.4905</c:v>
                </c:pt>
                <c:pt idx="18">
                  <c:v>0.4943</c:v>
                </c:pt>
                <c:pt idx="19">
                  <c:v>0.5</c:v>
                </c:pt>
                <c:pt idx="20">
                  <c:v>0.5057</c:v>
                </c:pt>
                <c:pt idx="21">
                  <c:v>0.5129</c:v>
                </c:pt>
                <c:pt idx="22">
                  <c:v>0.5137</c:v>
                </c:pt>
                <c:pt idx="23">
                  <c:v>0.5223</c:v>
                </c:pt>
                <c:pt idx="24">
                  <c:v>0.5302</c:v>
                </c:pt>
                <c:pt idx="25">
                  <c:v>0.5394</c:v>
                </c:pt>
                <c:pt idx="26">
                  <c:v>0.5489</c:v>
                </c:pt>
                <c:pt idx="27">
                  <c:v>0.5585</c:v>
                </c:pt>
                <c:pt idx="28">
                  <c:v>0.5685</c:v>
                </c:pt>
                <c:pt idx="29">
                  <c:v>0.5784</c:v>
                </c:pt>
                <c:pt idx="30">
                  <c:v>0.5885</c:v>
                </c:pt>
                <c:pt idx="31">
                  <c:v>0.5985</c:v>
                </c:pt>
                <c:pt idx="32">
                  <c:v>0.6089</c:v>
                </c:pt>
                <c:pt idx="33">
                  <c:v>0.6192</c:v>
                </c:pt>
                <c:pt idx="34">
                  <c:v>0.6305</c:v>
                </c:pt>
                <c:pt idx="35">
                  <c:v>0.6399</c:v>
                </c:pt>
                <c:pt idx="36">
                  <c:v>0.6481</c:v>
                </c:pt>
                <c:pt idx="37">
                  <c:v>0.653</c:v>
                </c:pt>
                <c:pt idx="38">
                  <c:v>0.6628</c:v>
                </c:pt>
                <c:pt idx="39">
                  <c:v>0.672</c:v>
                </c:pt>
                <c:pt idx="40">
                  <c:v>0.6804</c:v>
                </c:pt>
                <c:pt idx="41">
                  <c:v>0.6908</c:v>
                </c:pt>
                <c:pt idx="42">
                  <c:v>0.7019</c:v>
                </c:pt>
                <c:pt idx="43">
                  <c:v>0.7138</c:v>
                </c:pt>
                <c:pt idx="44">
                  <c:v>0.726</c:v>
                </c:pt>
                <c:pt idx="45">
                  <c:v>0.7392</c:v>
                </c:pt>
                <c:pt idx="46">
                  <c:v>0.753</c:v>
                </c:pt>
                <c:pt idx="47">
                  <c:v>0.7667</c:v>
                </c:pt>
                <c:pt idx="48">
                  <c:v>0.7806</c:v>
                </c:pt>
                <c:pt idx="49">
                  <c:v>0.7948</c:v>
                </c:pt>
                <c:pt idx="50">
                  <c:v>0.8072</c:v>
                </c:pt>
                <c:pt idx="51">
                  <c:v>0.82</c:v>
                </c:pt>
                <c:pt idx="52">
                  <c:v>0.8333</c:v>
                </c:pt>
                <c:pt idx="53">
                  <c:v>0.8447</c:v>
                </c:pt>
                <c:pt idx="54">
                  <c:v>0.8558</c:v>
                </c:pt>
                <c:pt idx="55">
                  <c:v>0.8672</c:v>
                </c:pt>
                <c:pt idx="56">
                  <c:v>0.8774</c:v>
                </c:pt>
                <c:pt idx="57">
                  <c:v>0.8873</c:v>
                </c:pt>
                <c:pt idx="58">
                  <c:v>0.8959</c:v>
                </c:pt>
                <c:pt idx="59">
                  <c:v>0.9048</c:v>
                </c:pt>
                <c:pt idx="60">
                  <c:v>0.9098</c:v>
                </c:pt>
                <c:pt idx="61">
                  <c:v>0.9184</c:v>
                </c:pt>
                <c:pt idx="62">
                  <c:v>0.9265</c:v>
                </c:pt>
                <c:pt idx="63">
                  <c:v>0.9349</c:v>
                </c:pt>
                <c:pt idx="64">
                  <c:v>0.9442</c:v>
                </c:pt>
                <c:pt idx="65">
                  <c:v>0.9541</c:v>
                </c:pt>
                <c:pt idx="66">
                  <c:v>0.9629</c:v>
                </c:pt>
                <c:pt idx="67">
                  <c:v>0.9721</c:v>
                </c:pt>
                <c:pt idx="68">
                  <c:v>0.982</c:v>
                </c:pt>
                <c:pt idx="69">
                  <c:v>0.9922</c:v>
                </c:pt>
                <c:pt idx="70">
                  <c:v>1.0023</c:v>
                </c:pt>
                <c:pt idx="71">
                  <c:v>1.0101</c:v>
                </c:pt>
                <c:pt idx="72">
                  <c:v>1.0183</c:v>
                </c:pt>
                <c:pt idx="73">
                  <c:v>1.0259</c:v>
                </c:pt>
                <c:pt idx="74">
                  <c:v>1.0331</c:v>
                </c:pt>
                <c:pt idx="75">
                  <c:v>1.0394</c:v>
                </c:pt>
                <c:pt idx="76">
                  <c:v>1.0446</c:v>
                </c:pt>
                <c:pt idx="77">
                  <c:v>1.0494</c:v>
                </c:pt>
                <c:pt idx="78">
                  <c:v>1.0538</c:v>
                </c:pt>
                <c:pt idx="79">
                  <c:v>1.0578</c:v>
                </c:pt>
                <c:pt idx="80">
                  <c:v>1.0607</c:v>
                </c:pt>
                <c:pt idx="81">
                  <c:v>1.0631</c:v>
                </c:pt>
                <c:pt idx="82">
                  <c:v>1.0648</c:v>
                </c:pt>
                <c:pt idx="83">
                  <c:v>1.0668</c:v>
                </c:pt>
                <c:pt idx="84">
                  <c:v>1.0691</c:v>
                </c:pt>
                <c:pt idx="85">
                  <c:v>1.0711</c:v>
                </c:pt>
                <c:pt idx="86">
                  <c:v>1.0722</c:v>
                </c:pt>
                <c:pt idx="87">
                  <c:v>1.0736</c:v>
                </c:pt>
                <c:pt idx="88">
                  <c:v>1.074</c:v>
                </c:pt>
                <c:pt idx="89">
                  <c:v>1.074</c:v>
                </c:pt>
                <c:pt idx="90">
                  <c:v>1.0738</c:v>
                </c:pt>
                <c:pt idx="91">
                  <c:v>1.0729</c:v>
                </c:pt>
                <c:pt idx="92">
                  <c:v>1.0714</c:v>
                </c:pt>
                <c:pt idx="93">
                  <c:v>1.0693</c:v>
                </c:pt>
                <c:pt idx="94">
                  <c:v>1.0665</c:v>
                </c:pt>
                <c:pt idx="95">
                  <c:v>1.0631</c:v>
                </c:pt>
                <c:pt idx="96">
                  <c:v>1.0595</c:v>
                </c:pt>
                <c:pt idx="97">
                  <c:v>1.0544</c:v>
                </c:pt>
                <c:pt idx="98">
                  <c:v>1.0506</c:v>
                </c:pt>
                <c:pt idx="99">
                  <c:v>1.0452</c:v>
                </c:pt>
                <c:pt idx="100">
                  <c:v>1.0399</c:v>
                </c:pt>
                <c:pt idx="101">
                  <c:v>1.0343</c:v>
                </c:pt>
                <c:pt idx="102">
                  <c:v>1.0292</c:v>
                </c:pt>
                <c:pt idx="103">
                  <c:v>1.0238</c:v>
                </c:pt>
                <c:pt idx="104">
                  <c:v>1.0182</c:v>
                </c:pt>
                <c:pt idx="105">
                  <c:v>1.0121</c:v>
                </c:pt>
                <c:pt idx="106">
                  <c:v>1.0042</c:v>
                </c:pt>
                <c:pt idx="107">
                  <c:v>0.9973</c:v>
                </c:pt>
                <c:pt idx="108">
                  <c:v>0.9887</c:v>
                </c:pt>
                <c:pt idx="109">
                  <c:v>0.9794</c:v>
                </c:pt>
                <c:pt idx="110">
                  <c:v>0.9674</c:v>
                </c:pt>
                <c:pt idx="111">
                  <c:v>0.9564</c:v>
                </c:pt>
                <c:pt idx="112">
                  <c:v>0.9445</c:v>
                </c:pt>
                <c:pt idx="113">
                  <c:v>0.9327</c:v>
                </c:pt>
                <c:pt idx="114">
                  <c:v>0.9211</c:v>
                </c:pt>
                <c:pt idx="115">
                  <c:v>0.9084</c:v>
                </c:pt>
                <c:pt idx="116">
                  <c:v>0.8952</c:v>
                </c:pt>
                <c:pt idx="117">
                  <c:v>0.8817</c:v>
                </c:pt>
                <c:pt idx="118">
                  <c:v>0.8699</c:v>
                </c:pt>
                <c:pt idx="119">
                  <c:v>0.8583</c:v>
                </c:pt>
                <c:pt idx="120">
                  <c:v>0.8457</c:v>
                </c:pt>
                <c:pt idx="121">
                  <c:v>0.8329</c:v>
                </c:pt>
                <c:pt idx="122">
                  <c:v>0.8224</c:v>
                </c:pt>
                <c:pt idx="123">
                  <c:v>0.8131</c:v>
                </c:pt>
                <c:pt idx="124">
                  <c:v>0.8035</c:v>
                </c:pt>
                <c:pt idx="125">
                  <c:v>0.7965</c:v>
                </c:pt>
                <c:pt idx="126">
                  <c:v>0.7855</c:v>
                </c:pt>
                <c:pt idx="127">
                  <c:v>0.7726</c:v>
                </c:pt>
                <c:pt idx="128">
                  <c:v>0.7618</c:v>
                </c:pt>
                <c:pt idx="129">
                  <c:v>0.7498</c:v>
                </c:pt>
                <c:pt idx="130">
                  <c:v>0.7354</c:v>
                </c:pt>
                <c:pt idx="131">
                  <c:v>0.7224</c:v>
                </c:pt>
                <c:pt idx="132">
                  <c:v>0.7042</c:v>
                </c:pt>
                <c:pt idx="133">
                  <c:v>0.6879</c:v>
                </c:pt>
                <c:pt idx="134">
                  <c:v>0.6737</c:v>
                </c:pt>
                <c:pt idx="135">
                  <c:v>0.6584</c:v>
                </c:pt>
                <c:pt idx="136">
                  <c:v>0.643</c:v>
                </c:pt>
                <c:pt idx="137">
                  <c:v>0.6292</c:v>
                </c:pt>
                <c:pt idx="138">
                  <c:v>0.6139</c:v>
                </c:pt>
                <c:pt idx="139">
                  <c:v>0.6017</c:v>
                </c:pt>
                <c:pt idx="140">
                  <c:v>0.5885</c:v>
                </c:pt>
                <c:pt idx="141">
                  <c:v>0.5773</c:v>
                </c:pt>
                <c:pt idx="142">
                  <c:v>0.5646</c:v>
                </c:pt>
                <c:pt idx="143">
                  <c:v>0.5539</c:v>
                </c:pt>
                <c:pt idx="144">
                  <c:v>0.5442</c:v>
                </c:pt>
                <c:pt idx="145">
                  <c:v>0.5358</c:v>
                </c:pt>
                <c:pt idx="146">
                  <c:v>0.5266</c:v>
                </c:pt>
                <c:pt idx="147">
                  <c:v>0.5196</c:v>
                </c:pt>
                <c:pt idx="148">
                  <c:v>0.5106</c:v>
                </c:pt>
                <c:pt idx="149">
                  <c:v>0.4999</c:v>
                </c:pt>
                <c:pt idx="150">
                  <c:v>0.4909</c:v>
                </c:pt>
                <c:pt idx="151">
                  <c:v>0.4801</c:v>
                </c:pt>
                <c:pt idx="152">
                  <c:v>0.4707</c:v>
                </c:pt>
                <c:pt idx="153">
                  <c:v>0.4583</c:v>
                </c:pt>
                <c:pt idx="154">
                  <c:v>0.4474</c:v>
                </c:pt>
                <c:pt idx="155">
                  <c:v>0.4369</c:v>
                </c:pt>
                <c:pt idx="156">
                  <c:v>0.426</c:v>
                </c:pt>
                <c:pt idx="157">
                  <c:v>0.4149</c:v>
                </c:pt>
                <c:pt idx="158">
                  <c:v>0.4045</c:v>
                </c:pt>
                <c:pt idx="159">
                  <c:v>0.3955</c:v>
                </c:pt>
                <c:pt idx="160">
                  <c:v>0.3863</c:v>
                </c:pt>
                <c:pt idx="161">
                  <c:v>0.3765</c:v>
                </c:pt>
                <c:pt idx="162">
                  <c:v>0.3688</c:v>
                </c:pt>
                <c:pt idx="163">
                  <c:v>0.3614</c:v>
                </c:pt>
                <c:pt idx="164">
                  <c:v>0.3535</c:v>
                </c:pt>
                <c:pt idx="165">
                  <c:v>0.3473</c:v>
                </c:pt>
                <c:pt idx="166">
                  <c:v>0.3419</c:v>
                </c:pt>
                <c:pt idx="167">
                  <c:v>0.3375</c:v>
                </c:pt>
                <c:pt idx="168">
                  <c:v>0.3324</c:v>
                </c:pt>
                <c:pt idx="169">
                  <c:v>0.3274</c:v>
                </c:pt>
                <c:pt idx="170">
                  <c:v>0.3217</c:v>
                </c:pt>
                <c:pt idx="171">
                  <c:v>0.3159</c:v>
                </c:pt>
                <c:pt idx="172">
                  <c:v>0.3105</c:v>
                </c:pt>
                <c:pt idx="173">
                  <c:v>0.305</c:v>
                </c:pt>
                <c:pt idx="174">
                  <c:v>0.2992</c:v>
                </c:pt>
                <c:pt idx="175">
                  <c:v>0.2924</c:v>
                </c:pt>
                <c:pt idx="176">
                  <c:v>0.2868</c:v>
                </c:pt>
                <c:pt idx="177">
                  <c:v>0.2821</c:v>
                </c:pt>
                <c:pt idx="178">
                  <c:v>0.2761</c:v>
                </c:pt>
                <c:pt idx="179">
                  <c:v>0.2714</c:v>
                </c:pt>
                <c:pt idx="180">
                  <c:v>0.2667</c:v>
                </c:pt>
                <c:pt idx="181">
                  <c:v>0.2614</c:v>
                </c:pt>
                <c:pt idx="182">
                  <c:v>0.2575</c:v>
                </c:pt>
                <c:pt idx="183">
                  <c:v>0.2536</c:v>
                </c:pt>
                <c:pt idx="184">
                  <c:v>0.2496</c:v>
                </c:pt>
                <c:pt idx="185">
                  <c:v>0.2461</c:v>
                </c:pt>
                <c:pt idx="186">
                  <c:v>0.2429</c:v>
                </c:pt>
                <c:pt idx="187">
                  <c:v>0.2398</c:v>
                </c:pt>
                <c:pt idx="188">
                  <c:v>0.2369</c:v>
                </c:pt>
                <c:pt idx="189">
                  <c:v>0.2349</c:v>
                </c:pt>
                <c:pt idx="190">
                  <c:v>0.2317</c:v>
                </c:pt>
                <c:pt idx="191">
                  <c:v>0.2289</c:v>
                </c:pt>
                <c:pt idx="192">
                  <c:v>0.2266</c:v>
                </c:pt>
                <c:pt idx="193">
                  <c:v>0.2237</c:v>
                </c:pt>
                <c:pt idx="194">
                  <c:v>0.2205</c:v>
                </c:pt>
                <c:pt idx="195">
                  <c:v>0.218</c:v>
                </c:pt>
                <c:pt idx="196">
                  <c:v>0.2146</c:v>
                </c:pt>
                <c:pt idx="197">
                  <c:v>0.212</c:v>
                </c:pt>
                <c:pt idx="198">
                  <c:v>0.2094</c:v>
                </c:pt>
                <c:pt idx="199">
                  <c:v>0.2067</c:v>
                </c:pt>
                <c:pt idx="200">
                  <c:v>0.2044</c:v>
                </c:pt>
                <c:pt idx="201">
                  <c:v>0.2017</c:v>
                </c:pt>
                <c:pt idx="202">
                  <c:v>0.1995</c:v>
                </c:pt>
                <c:pt idx="203">
                  <c:v>0.1975</c:v>
                </c:pt>
                <c:pt idx="204">
                  <c:v>0.1953</c:v>
                </c:pt>
                <c:pt idx="205">
                  <c:v>0.1932</c:v>
                </c:pt>
                <c:pt idx="206">
                  <c:v>0.1916</c:v>
                </c:pt>
                <c:pt idx="207">
                  <c:v>0.1899</c:v>
                </c:pt>
                <c:pt idx="208">
                  <c:v>0.1885</c:v>
                </c:pt>
                <c:pt idx="209">
                  <c:v>0.1871</c:v>
                </c:pt>
                <c:pt idx="210">
                  <c:v>0.186</c:v>
                </c:pt>
                <c:pt idx="211">
                  <c:v>0.1846</c:v>
                </c:pt>
                <c:pt idx="212">
                  <c:v>0.1828</c:v>
                </c:pt>
                <c:pt idx="213">
                  <c:v>0.1815</c:v>
                </c:pt>
                <c:pt idx="214">
                  <c:v>0.1798</c:v>
                </c:pt>
                <c:pt idx="215">
                  <c:v>0.1779</c:v>
                </c:pt>
                <c:pt idx="216">
                  <c:v>0.1763</c:v>
                </c:pt>
                <c:pt idx="217">
                  <c:v>0.1742</c:v>
                </c:pt>
                <c:pt idx="218">
                  <c:v>0.1724</c:v>
                </c:pt>
                <c:pt idx="219">
                  <c:v>0.1705</c:v>
                </c:pt>
                <c:pt idx="220">
                  <c:v>0.1688</c:v>
                </c:pt>
                <c:pt idx="221">
                  <c:v>0.1674</c:v>
                </c:pt>
                <c:pt idx="222">
                  <c:v>0.1658</c:v>
                </c:pt>
                <c:pt idx="223">
                  <c:v>0.1641</c:v>
                </c:pt>
                <c:pt idx="224">
                  <c:v>0.1627</c:v>
                </c:pt>
                <c:pt idx="225">
                  <c:v>0.1615</c:v>
                </c:pt>
                <c:pt idx="226">
                  <c:v>0.1602</c:v>
                </c:pt>
                <c:pt idx="227">
                  <c:v>0.159</c:v>
                </c:pt>
                <c:pt idx="228">
                  <c:v>0.1575</c:v>
                </c:pt>
                <c:pt idx="229">
                  <c:v>0.1569</c:v>
                </c:pt>
                <c:pt idx="230">
                  <c:v>0.1544</c:v>
                </c:pt>
                <c:pt idx="231">
                  <c:v>0.1536</c:v>
                </c:pt>
                <c:pt idx="232">
                  <c:v>0.1526</c:v>
                </c:pt>
                <c:pt idx="233">
                  <c:v>0.1514</c:v>
                </c:pt>
                <c:pt idx="234">
                  <c:v>0.1503</c:v>
                </c:pt>
                <c:pt idx="235">
                  <c:v>0.149</c:v>
                </c:pt>
                <c:pt idx="236">
                  <c:v>0.148</c:v>
                </c:pt>
                <c:pt idx="237">
                  <c:v>0.1462</c:v>
                </c:pt>
                <c:pt idx="238">
                  <c:v>0.1447</c:v>
                </c:pt>
                <c:pt idx="239">
                  <c:v>0.1428</c:v>
                </c:pt>
                <c:pt idx="240">
                  <c:v>0.1413</c:v>
                </c:pt>
                <c:pt idx="241">
                  <c:v>0.1393</c:v>
                </c:pt>
                <c:pt idx="242">
                  <c:v>0.1377</c:v>
                </c:pt>
                <c:pt idx="243">
                  <c:v>0.136</c:v>
                </c:pt>
                <c:pt idx="244">
                  <c:v>0.1339</c:v>
                </c:pt>
                <c:pt idx="245">
                  <c:v>0.1321</c:v>
                </c:pt>
                <c:pt idx="246">
                  <c:v>0.1301</c:v>
                </c:pt>
                <c:pt idx="247">
                  <c:v>0.1281</c:v>
                </c:pt>
                <c:pt idx="248">
                  <c:v>0.1263</c:v>
                </c:pt>
                <c:pt idx="249">
                  <c:v>0.1246</c:v>
                </c:pt>
                <c:pt idx="250">
                  <c:v>0.1227</c:v>
                </c:pt>
                <c:pt idx="251">
                  <c:v>0.1217</c:v>
                </c:pt>
                <c:pt idx="252">
                  <c:v>0.1202</c:v>
                </c:pt>
                <c:pt idx="253">
                  <c:v>0.1185</c:v>
                </c:pt>
                <c:pt idx="254">
                  <c:v>0.1165</c:v>
                </c:pt>
                <c:pt idx="255">
                  <c:v>0.1144</c:v>
                </c:pt>
                <c:pt idx="256">
                  <c:v>0.1122</c:v>
                </c:pt>
                <c:pt idx="257">
                  <c:v>0.1102</c:v>
                </c:pt>
                <c:pt idx="258">
                  <c:v>0.1077</c:v>
                </c:pt>
                <c:pt idx="259">
                  <c:v>0.1051</c:v>
                </c:pt>
                <c:pt idx="260">
                  <c:v>0.1026</c:v>
                </c:pt>
                <c:pt idx="261">
                  <c:v>0.1</c:v>
                </c:pt>
                <c:pt idx="262">
                  <c:v>0.0978</c:v>
                </c:pt>
                <c:pt idx="263">
                  <c:v>0.095</c:v>
                </c:pt>
                <c:pt idx="264">
                  <c:v>0.0924</c:v>
                </c:pt>
                <c:pt idx="265">
                  <c:v>0.0898</c:v>
                </c:pt>
                <c:pt idx="266">
                  <c:v>0.0874</c:v>
                </c:pt>
                <c:pt idx="267">
                  <c:v>0.0853</c:v>
                </c:pt>
                <c:pt idx="268">
                  <c:v>0.0828</c:v>
                </c:pt>
                <c:pt idx="269">
                  <c:v>0.0807</c:v>
                </c:pt>
                <c:pt idx="270">
                  <c:v>0.0784</c:v>
                </c:pt>
                <c:pt idx="271">
                  <c:v>0.077</c:v>
                </c:pt>
                <c:pt idx="272">
                  <c:v>0.0747</c:v>
                </c:pt>
                <c:pt idx="273">
                  <c:v>0.0731</c:v>
                </c:pt>
                <c:pt idx="274">
                  <c:v>0.0713</c:v>
                </c:pt>
                <c:pt idx="275">
                  <c:v>0.0692</c:v>
                </c:pt>
                <c:pt idx="276">
                  <c:v>0.0675</c:v>
                </c:pt>
                <c:pt idx="277">
                  <c:v>0.065</c:v>
                </c:pt>
                <c:pt idx="278">
                  <c:v>0.0631</c:v>
                </c:pt>
                <c:pt idx="279">
                  <c:v>0.0609</c:v>
                </c:pt>
                <c:pt idx="280">
                  <c:v>0.0589</c:v>
                </c:pt>
                <c:pt idx="281">
                  <c:v>0.0567</c:v>
                </c:pt>
                <c:pt idx="282">
                  <c:v>0.0549</c:v>
                </c:pt>
                <c:pt idx="283">
                  <c:v>0.0533</c:v>
                </c:pt>
                <c:pt idx="284">
                  <c:v>0.0515</c:v>
                </c:pt>
                <c:pt idx="285">
                  <c:v>0.0497</c:v>
                </c:pt>
                <c:pt idx="286">
                  <c:v>0.0483</c:v>
                </c:pt>
                <c:pt idx="287">
                  <c:v>0.0469</c:v>
                </c:pt>
                <c:pt idx="288">
                  <c:v>0.0456</c:v>
                </c:pt>
                <c:pt idx="289">
                  <c:v>0.0443</c:v>
                </c:pt>
                <c:pt idx="290">
                  <c:v>0.0432</c:v>
                </c:pt>
                <c:pt idx="291">
                  <c:v>0.0423</c:v>
                </c:pt>
                <c:pt idx="292">
                  <c:v>0.0417</c:v>
                </c:pt>
                <c:pt idx="293">
                  <c:v>0.0408</c:v>
                </c:pt>
                <c:pt idx="294">
                  <c:v>0.04</c:v>
                </c:pt>
                <c:pt idx="295">
                  <c:v>0.039</c:v>
                </c:pt>
                <c:pt idx="296">
                  <c:v>0.0381</c:v>
                </c:pt>
                <c:pt idx="297">
                  <c:v>0.0371</c:v>
                </c:pt>
                <c:pt idx="298">
                  <c:v>0.036</c:v>
                </c:pt>
                <c:pt idx="299">
                  <c:v>0.0352</c:v>
                </c:pt>
                <c:pt idx="300">
                  <c:v>0.0341</c:v>
                </c:pt>
                <c:pt idx="301">
                  <c:v>0.0332</c:v>
                </c:pt>
                <c:pt idx="302">
                  <c:v>0.0324</c:v>
                </c:pt>
                <c:pt idx="303">
                  <c:v>0.0316</c:v>
                </c:pt>
                <c:pt idx="304">
                  <c:v>0.0309</c:v>
                </c:pt>
                <c:pt idx="305">
                  <c:v>0.0303</c:v>
                </c:pt>
                <c:pt idx="306">
                  <c:v>0.0298</c:v>
                </c:pt>
                <c:pt idx="307">
                  <c:v>0.0293</c:v>
                </c:pt>
                <c:pt idx="308">
                  <c:v>0.0287</c:v>
                </c:pt>
                <c:pt idx="309">
                  <c:v>0.0281</c:v>
                </c:pt>
                <c:pt idx="310">
                  <c:v>0.0279</c:v>
                </c:pt>
                <c:pt idx="311">
                  <c:v>0.0275</c:v>
                </c:pt>
                <c:pt idx="312">
                  <c:v>0.0272</c:v>
                </c:pt>
                <c:pt idx="313">
                  <c:v>0.0269</c:v>
                </c:pt>
                <c:pt idx="314">
                  <c:v>0.0268</c:v>
                </c:pt>
                <c:pt idx="315">
                  <c:v>0.0264</c:v>
                </c:pt>
                <c:pt idx="316">
                  <c:v>0.0261</c:v>
                </c:pt>
                <c:pt idx="317">
                  <c:v>0.0258</c:v>
                </c:pt>
                <c:pt idx="318">
                  <c:v>0.0255</c:v>
                </c:pt>
                <c:pt idx="319">
                  <c:v>0.0251</c:v>
                </c:pt>
                <c:pt idx="320">
                  <c:v>0.0247</c:v>
                </c:pt>
                <c:pt idx="321">
                  <c:v>0.0243</c:v>
                </c:pt>
                <c:pt idx="322">
                  <c:v>0.0242</c:v>
                </c:pt>
                <c:pt idx="323">
                  <c:v>0.0239</c:v>
                </c:pt>
                <c:pt idx="324">
                  <c:v>0.0235</c:v>
                </c:pt>
                <c:pt idx="325">
                  <c:v>0.0234</c:v>
                </c:pt>
                <c:pt idx="326">
                  <c:v>0.0231</c:v>
                </c:pt>
                <c:pt idx="327">
                  <c:v>0.023</c:v>
                </c:pt>
                <c:pt idx="328">
                  <c:v>0.0229</c:v>
                </c:pt>
                <c:pt idx="329">
                  <c:v>0.0226</c:v>
                </c:pt>
                <c:pt idx="330">
                  <c:v>0.0225</c:v>
                </c:pt>
                <c:pt idx="331">
                  <c:v>0.0224</c:v>
                </c:pt>
                <c:pt idx="332">
                  <c:v>0.0221</c:v>
                </c:pt>
                <c:pt idx="333">
                  <c:v>0.022</c:v>
                </c:pt>
                <c:pt idx="334">
                  <c:v>0.022</c:v>
                </c:pt>
                <c:pt idx="335">
                  <c:v>0.0218</c:v>
                </c:pt>
                <c:pt idx="336">
                  <c:v>0.0217</c:v>
                </c:pt>
                <c:pt idx="337">
                  <c:v>0.0218</c:v>
                </c:pt>
                <c:pt idx="338">
                  <c:v>0.0215</c:v>
                </c:pt>
                <c:pt idx="339">
                  <c:v>0.0214</c:v>
                </c:pt>
                <c:pt idx="340">
                  <c:v>0.0213</c:v>
                </c:pt>
                <c:pt idx="341">
                  <c:v>0.0212</c:v>
                </c:pt>
                <c:pt idx="342">
                  <c:v>0.0208</c:v>
                </c:pt>
                <c:pt idx="343">
                  <c:v>0.0209</c:v>
                </c:pt>
                <c:pt idx="344">
                  <c:v>0.0207</c:v>
                </c:pt>
                <c:pt idx="345">
                  <c:v>0.0207</c:v>
                </c:pt>
                <c:pt idx="346">
                  <c:v>0.0206</c:v>
                </c:pt>
                <c:pt idx="347">
                  <c:v>0.0206</c:v>
                </c:pt>
                <c:pt idx="348">
                  <c:v>0.0203</c:v>
                </c:pt>
                <c:pt idx="349">
                  <c:v>0.0203</c:v>
                </c:pt>
                <c:pt idx="350">
                  <c:v>0.0202</c:v>
                </c:pt>
              </c:numCache>
            </c:numRef>
          </c:yVal>
          <c:smooth val="1"/>
        </c:ser>
        <c:ser>
          <c:idx val="1"/>
          <c:order val="1"/>
          <c:tx>
            <c:v>16 Gy</c:v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List1!$N$20:$N$370</c:f>
              <c:numCache>
                <c:formatCode>General</c:formatCode>
                <c:ptCount val="351"/>
                <c:pt idx="0">
                  <c:v>350.0</c:v>
                </c:pt>
                <c:pt idx="1">
                  <c:v>351.0</c:v>
                </c:pt>
                <c:pt idx="2">
                  <c:v>352.0</c:v>
                </c:pt>
                <c:pt idx="3">
                  <c:v>353.0</c:v>
                </c:pt>
                <c:pt idx="4">
                  <c:v>354.0</c:v>
                </c:pt>
                <c:pt idx="5">
                  <c:v>355.0</c:v>
                </c:pt>
                <c:pt idx="6">
                  <c:v>356.0</c:v>
                </c:pt>
                <c:pt idx="7">
                  <c:v>357.0</c:v>
                </c:pt>
                <c:pt idx="8">
                  <c:v>358.0</c:v>
                </c:pt>
                <c:pt idx="9">
                  <c:v>359.0</c:v>
                </c:pt>
                <c:pt idx="10">
                  <c:v>360.0</c:v>
                </c:pt>
                <c:pt idx="11">
                  <c:v>361.0</c:v>
                </c:pt>
                <c:pt idx="12">
                  <c:v>362.0</c:v>
                </c:pt>
                <c:pt idx="13">
                  <c:v>363.0</c:v>
                </c:pt>
                <c:pt idx="14">
                  <c:v>364.0</c:v>
                </c:pt>
                <c:pt idx="15">
                  <c:v>365.0</c:v>
                </c:pt>
                <c:pt idx="16">
                  <c:v>366.0</c:v>
                </c:pt>
                <c:pt idx="17">
                  <c:v>367.0</c:v>
                </c:pt>
                <c:pt idx="18">
                  <c:v>368.0</c:v>
                </c:pt>
                <c:pt idx="19">
                  <c:v>369.0</c:v>
                </c:pt>
                <c:pt idx="20">
                  <c:v>370.0</c:v>
                </c:pt>
                <c:pt idx="21">
                  <c:v>371.0</c:v>
                </c:pt>
                <c:pt idx="22">
                  <c:v>372.0</c:v>
                </c:pt>
                <c:pt idx="23">
                  <c:v>373.0</c:v>
                </c:pt>
                <c:pt idx="24">
                  <c:v>374.0</c:v>
                </c:pt>
                <c:pt idx="25">
                  <c:v>375.0</c:v>
                </c:pt>
                <c:pt idx="26">
                  <c:v>376.0</c:v>
                </c:pt>
                <c:pt idx="27">
                  <c:v>377.0</c:v>
                </c:pt>
                <c:pt idx="28">
                  <c:v>378.0</c:v>
                </c:pt>
                <c:pt idx="29">
                  <c:v>379.0</c:v>
                </c:pt>
                <c:pt idx="30">
                  <c:v>380.0</c:v>
                </c:pt>
                <c:pt idx="31">
                  <c:v>381.0</c:v>
                </c:pt>
                <c:pt idx="32">
                  <c:v>382.0</c:v>
                </c:pt>
                <c:pt idx="33">
                  <c:v>383.0</c:v>
                </c:pt>
                <c:pt idx="34">
                  <c:v>384.0</c:v>
                </c:pt>
                <c:pt idx="35">
                  <c:v>385.0</c:v>
                </c:pt>
                <c:pt idx="36">
                  <c:v>386.0</c:v>
                </c:pt>
                <c:pt idx="37">
                  <c:v>387.0</c:v>
                </c:pt>
                <c:pt idx="38">
                  <c:v>388.0</c:v>
                </c:pt>
                <c:pt idx="39">
                  <c:v>389.0</c:v>
                </c:pt>
                <c:pt idx="40">
                  <c:v>390.0</c:v>
                </c:pt>
                <c:pt idx="41">
                  <c:v>391.0</c:v>
                </c:pt>
                <c:pt idx="42">
                  <c:v>392.0</c:v>
                </c:pt>
                <c:pt idx="43">
                  <c:v>393.0</c:v>
                </c:pt>
                <c:pt idx="44">
                  <c:v>394.0</c:v>
                </c:pt>
                <c:pt idx="45">
                  <c:v>395.0</c:v>
                </c:pt>
                <c:pt idx="46">
                  <c:v>396.0</c:v>
                </c:pt>
                <c:pt idx="47">
                  <c:v>397.0</c:v>
                </c:pt>
                <c:pt idx="48">
                  <c:v>398.0</c:v>
                </c:pt>
                <c:pt idx="49">
                  <c:v>399.0</c:v>
                </c:pt>
                <c:pt idx="50">
                  <c:v>400.0</c:v>
                </c:pt>
                <c:pt idx="51">
                  <c:v>401.0</c:v>
                </c:pt>
                <c:pt idx="52">
                  <c:v>402.0</c:v>
                </c:pt>
                <c:pt idx="53">
                  <c:v>403.0</c:v>
                </c:pt>
                <c:pt idx="54">
                  <c:v>404.0</c:v>
                </c:pt>
                <c:pt idx="55">
                  <c:v>405.0</c:v>
                </c:pt>
                <c:pt idx="56">
                  <c:v>406.0</c:v>
                </c:pt>
                <c:pt idx="57">
                  <c:v>407.0</c:v>
                </c:pt>
                <c:pt idx="58">
                  <c:v>408.0</c:v>
                </c:pt>
                <c:pt idx="59">
                  <c:v>409.0</c:v>
                </c:pt>
                <c:pt idx="60">
                  <c:v>410.0</c:v>
                </c:pt>
                <c:pt idx="61">
                  <c:v>411.0</c:v>
                </c:pt>
                <c:pt idx="62">
                  <c:v>412.0</c:v>
                </c:pt>
                <c:pt idx="63">
                  <c:v>413.0</c:v>
                </c:pt>
                <c:pt idx="64">
                  <c:v>414.0</c:v>
                </c:pt>
                <c:pt idx="65">
                  <c:v>415.0</c:v>
                </c:pt>
                <c:pt idx="66">
                  <c:v>416.0</c:v>
                </c:pt>
                <c:pt idx="67">
                  <c:v>417.0</c:v>
                </c:pt>
                <c:pt idx="68">
                  <c:v>418.0</c:v>
                </c:pt>
                <c:pt idx="69">
                  <c:v>419.0</c:v>
                </c:pt>
                <c:pt idx="70">
                  <c:v>420.0</c:v>
                </c:pt>
                <c:pt idx="71">
                  <c:v>421.0</c:v>
                </c:pt>
                <c:pt idx="72">
                  <c:v>422.0</c:v>
                </c:pt>
                <c:pt idx="73">
                  <c:v>423.0</c:v>
                </c:pt>
                <c:pt idx="74">
                  <c:v>424.0</c:v>
                </c:pt>
                <c:pt idx="75">
                  <c:v>425.0</c:v>
                </c:pt>
                <c:pt idx="76">
                  <c:v>426.0</c:v>
                </c:pt>
                <c:pt idx="77">
                  <c:v>427.0</c:v>
                </c:pt>
                <c:pt idx="78">
                  <c:v>428.0</c:v>
                </c:pt>
                <c:pt idx="79">
                  <c:v>429.0</c:v>
                </c:pt>
                <c:pt idx="80">
                  <c:v>430.0</c:v>
                </c:pt>
                <c:pt idx="81">
                  <c:v>431.0</c:v>
                </c:pt>
                <c:pt idx="82">
                  <c:v>432.0</c:v>
                </c:pt>
                <c:pt idx="83">
                  <c:v>433.0</c:v>
                </c:pt>
                <c:pt idx="84">
                  <c:v>434.0</c:v>
                </c:pt>
                <c:pt idx="85">
                  <c:v>435.0</c:v>
                </c:pt>
                <c:pt idx="86">
                  <c:v>436.0</c:v>
                </c:pt>
                <c:pt idx="87">
                  <c:v>437.0</c:v>
                </c:pt>
                <c:pt idx="88">
                  <c:v>438.0</c:v>
                </c:pt>
                <c:pt idx="89">
                  <c:v>439.0</c:v>
                </c:pt>
                <c:pt idx="90">
                  <c:v>440.0</c:v>
                </c:pt>
                <c:pt idx="91">
                  <c:v>441.0</c:v>
                </c:pt>
                <c:pt idx="92">
                  <c:v>442.0</c:v>
                </c:pt>
                <c:pt idx="93">
                  <c:v>443.0</c:v>
                </c:pt>
                <c:pt idx="94">
                  <c:v>444.0</c:v>
                </c:pt>
                <c:pt idx="95">
                  <c:v>445.0</c:v>
                </c:pt>
                <c:pt idx="96">
                  <c:v>446.0</c:v>
                </c:pt>
                <c:pt idx="97">
                  <c:v>447.0</c:v>
                </c:pt>
                <c:pt idx="98">
                  <c:v>448.0</c:v>
                </c:pt>
                <c:pt idx="99">
                  <c:v>449.0</c:v>
                </c:pt>
                <c:pt idx="100">
                  <c:v>450.0</c:v>
                </c:pt>
                <c:pt idx="101">
                  <c:v>451.0</c:v>
                </c:pt>
                <c:pt idx="102">
                  <c:v>452.0</c:v>
                </c:pt>
                <c:pt idx="103">
                  <c:v>453.0</c:v>
                </c:pt>
                <c:pt idx="104">
                  <c:v>454.0</c:v>
                </c:pt>
                <c:pt idx="105">
                  <c:v>455.0</c:v>
                </c:pt>
                <c:pt idx="106">
                  <c:v>456.0</c:v>
                </c:pt>
                <c:pt idx="107">
                  <c:v>457.0</c:v>
                </c:pt>
                <c:pt idx="108">
                  <c:v>458.0</c:v>
                </c:pt>
                <c:pt idx="109">
                  <c:v>459.0</c:v>
                </c:pt>
                <c:pt idx="110">
                  <c:v>460.0</c:v>
                </c:pt>
                <c:pt idx="111">
                  <c:v>461.0</c:v>
                </c:pt>
                <c:pt idx="112">
                  <c:v>462.0</c:v>
                </c:pt>
                <c:pt idx="113">
                  <c:v>463.0</c:v>
                </c:pt>
                <c:pt idx="114">
                  <c:v>464.0</c:v>
                </c:pt>
                <c:pt idx="115">
                  <c:v>465.0</c:v>
                </c:pt>
                <c:pt idx="116">
                  <c:v>466.0</c:v>
                </c:pt>
                <c:pt idx="117">
                  <c:v>467.0</c:v>
                </c:pt>
                <c:pt idx="118">
                  <c:v>468.0</c:v>
                </c:pt>
                <c:pt idx="119">
                  <c:v>469.0</c:v>
                </c:pt>
                <c:pt idx="120">
                  <c:v>470.0</c:v>
                </c:pt>
                <c:pt idx="121">
                  <c:v>471.0</c:v>
                </c:pt>
                <c:pt idx="122">
                  <c:v>472.0</c:v>
                </c:pt>
                <c:pt idx="123">
                  <c:v>473.0</c:v>
                </c:pt>
                <c:pt idx="124">
                  <c:v>474.0</c:v>
                </c:pt>
                <c:pt idx="125">
                  <c:v>475.0</c:v>
                </c:pt>
                <c:pt idx="126">
                  <c:v>476.0</c:v>
                </c:pt>
                <c:pt idx="127">
                  <c:v>477.0</c:v>
                </c:pt>
                <c:pt idx="128">
                  <c:v>478.0</c:v>
                </c:pt>
                <c:pt idx="129">
                  <c:v>479.0</c:v>
                </c:pt>
                <c:pt idx="130">
                  <c:v>480.0</c:v>
                </c:pt>
                <c:pt idx="131">
                  <c:v>481.0</c:v>
                </c:pt>
                <c:pt idx="132">
                  <c:v>482.0</c:v>
                </c:pt>
                <c:pt idx="133">
                  <c:v>483.0</c:v>
                </c:pt>
                <c:pt idx="134">
                  <c:v>484.0</c:v>
                </c:pt>
                <c:pt idx="135">
                  <c:v>485.0</c:v>
                </c:pt>
                <c:pt idx="136">
                  <c:v>486.0</c:v>
                </c:pt>
                <c:pt idx="137">
                  <c:v>487.0</c:v>
                </c:pt>
                <c:pt idx="138">
                  <c:v>488.0</c:v>
                </c:pt>
                <c:pt idx="139">
                  <c:v>489.0</c:v>
                </c:pt>
                <c:pt idx="140">
                  <c:v>490.0</c:v>
                </c:pt>
                <c:pt idx="141">
                  <c:v>491.0</c:v>
                </c:pt>
                <c:pt idx="142">
                  <c:v>492.0</c:v>
                </c:pt>
                <c:pt idx="143">
                  <c:v>493.0</c:v>
                </c:pt>
                <c:pt idx="144">
                  <c:v>494.0</c:v>
                </c:pt>
                <c:pt idx="145">
                  <c:v>495.0</c:v>
                </c:pt>
                <c:pt idx="146">
                  <c:v>496.0</c:v>
                </c:pt>
                <c:pt idx="147">
                  <c:v>497.0</c:v>
                </c:pt>
                <c:pt idx="148">
                  <c:v>498.0</c:v>
                </c:pt>
                <c:pt idx="149">
                  <c:v>499.0</c:v>
                </c:pt>
                <c:pt idx="150">
                  <c:v>500.0</c:v>
                </c:pt>
                <c:pt idx="151">
                  <c:v>501.0</c:v>
                </c:pt>
                <c:pt idx="152">
                  <c:v>502.0</c:v>
                </c:pt>
                <c:pt idx="153">
                  <c:v>503.0</c:v>
                </c:pt>
                <c:pt idx="154">
                  <c:v>504.0</c:v>
                </c:pt>
                <c:pt idx="155">
                  <c:v>505.0</c:v>
                </c:pt>
                <c:pt idx="156">
                  <c:v>506.0</c:v>
                </c:pt>
                <c:pt idx="157">
                  <c:v>507.0</c:v>
                </c:pt>
                <c:pt idx="158">
                  <c:v>508.0</c:v>
                </c:pt>
                <c:pt idx="159">
                  <c:v>509.0</c:v>
                </c:pt>
                <c:pt idx="160">
                  <c:v>510.0</c:v>
                </c:pt>
                <c:pt idx="161">
                  <c:v>511.0</c:v>
                </c:pt>
                <c:pt idx="162">
                  <c:v>512.0</c:v>
                </c:pt>
                <c:pt idx="163">
                  <c:v>513.0</c:v>
                </c:pt>
                <c:pt idx="164">
                  <c:v>514.0</c:v>
                </c:pt>
                <c:pt idx="165">
                  <c:v>515.0</c:v>
                </c:pt>
                <c:pt idx="166">
                  <c:v>516.0</c:v>
                </c:pt>
                <c:pt idx="167">
                  <c:v>517.0</c:v>
                </c:pt>
                <c:pt idx="168">
                  <c:v>518.0</c:v>
                </c:pt>
                <c:pt idx="169">
                  <c:v>519.0</c:v>
                </c:pt>
                <c:pt idx="170">
                  <c:v>520.0</c:v>
                </c:pt>
                <c:pt idx="171">
                  <c:v>521.0</c:v>
                </c:pt>
                <c:pt idx="172">
                  <c:v>522.0</c:v>
                </c:pt>
                <c:pt idx="173">
                  <c:v>523.0</c:v>
                </c:pt>
                <c:pt idx="174">
                  <c:v>524.0</c:v>
                </c:pt>
                <c:pt idx="175">
                  <c:v>525.0</c:v>
                </c:pt>
                <c:pt idx="176">
                  <c:v>526.0</c:v>
                </c:pt>
                <c:pt idx="177">
                  <c:v>527.0</c:v>
                </c:pt>
                <c:pt idx="178">
                  <c:v>528.0</c:v>
                </c:pt>
                <c:pt idx="179">
                  <c:v>529.0</c:v>
                </c:pt>
                <c:pt idx="180">
                  <c:v>530.0</c:v>
                </c:pt>
                <c:pt idx="181">
                  <c:v>531.0</c:v>
                </c:pt>
                <c:pt idx="182">
                  <c:v>532.0</c:v>
                </c:pt>
                <c:pt idx="183">
                  <c:v>533.0</c:v>
                </c:pt>
                <c:pt idx="184">
                  <c:v>534.0</c:v>
                </c:pt>
                <c:pt idx="185">
                  <c:v>535.0</c:v>
                </c:pt>
                <c:pt idx="186">
                  <c:v>536.0</c:v>
                </c:pt>
                <c:pt idx="187">
                  <c:v>537.0</c:v>
                </c:pt>
                <c:pt idx="188">
                  <c:v>538.0</c:v>
                </c:pt>
                <c:pt idx="189">
                  <c:v>539.0</c:v>
                </c:pt>
                <c:pt idx="190">
                  <c:v>540.0</c:v>
                </c:pt>
                <c:pt idx="191">
                  <c:v>541.0</c:v>
                </c:pt>
                <c:pt idx="192">
                  <c:v>542.0</c:v>
                </c:pt>
                <c:pt idx="193">
                  <c:v>543.0</c:v>
                </c:pt>
                <c:pt idx="194">
                  <c:v>544.0</c:v>
                </c:pt>
                <c:pt idx="195">
                  <c:v>545.0</c:v>
                </c:pt>
                <c:pt idx="196">
                  <c:v>546.0</c:v>
                </c:pt>
                <c:pt idx="197">
                  <c:v>547.0</c:v>
                </c:pt>
                <c:pt idx="198">
                  <c:v>548.0</c:v>
                </c:pt>
                <c:pt idx="199">
                  <c:v>549.0</c:v>
                </c:pt>
                <c:pt idx="200">
                  <c:v>550.0</c:v>
                </c:pt>
                <c:pt idx="201">
                  <c:v>551.0</c:v>
                </c:pt>
                <c:pt idx="202">
                  <c:v>552.0</c:v>
                </c:pt>
                <c:pt idx="203">
                  <c:v>553.0</c:v>
                </c:pt>
                <c:pt idx="204">
                  <c:v>554.0</c:v>
                </c:pt>
                <c:pt idx="205">
                  <c:v>555.0</c:v>
                </c:pt>
                <c:pt idx="206">
                  <c:v>556.0</c:v>
                </c:pt>
                <c:pt idx="207">
                  <c:v>557.0</c:v>
                </c:pt>
                <c:pt idx="208">
                  <c:v>558.0</c:v>
                </c:pt>
                <c:pt idx="209">
                  <c:v>559.0</c:v>
                </c:pt>
                <c:pt idx="210">
                  <c:v>560.0</c:v>
                </c:pt>
                <c:pt idx="211">
                  <c:v>561.0</c:v>
                </c:pt>
                <c:pt idx="212">
                  <c:v>562.0</c:v>
                </c:pt>
                <c:pt idx="213">
                  <c:v>563.0</c:v>
                </c:pt>
                <c:pt idx="214">
                  <c:v>564.0</c:v>
                </c:pt>
                <c:pt idx="215">
                  <c:v>565.0</c:v>
                </c:pt>
                <c:pt idx="216">
                  <c:v>566.0</c:v>
                </c:pt>
                <c:pt idx="217">
                  <c:v>567.0</c:v>
                </c:pt>
                <c:pt idx="218">
                  <c:v>568.0</c:v>
                </c:pt>
                <c:pt idx="219">
                  <c:v>569.0</c:v>
                </c:pt>
                <c:pt idx="220">
                  <c:v>570.0</c:v>
                </c:pt>
                <c:pt idx="221">
                  <c:v>571.0</c:v>
                </c:pt>
                <c:pt idx="222">
                  <c:v>572.0</c:v>
                </c:pt>
                <c:pt idx="223">
                  <c:v>573.0</c:v>
                </c:pt>
                <c:pt idx="224">
                  <c:v>574.0</c:v>
                </c:pt>
                <c:pt idx="225">
                  <c:v>575.0</c:v>
                </c:pt>
                <c:pt idx="226">
                  <c:v>576.0</c:v>
                </c:pt>
                <c:pt idx="227">
                  <c:v>577.0</c:v>
                </c:pt>
                <c:pt idx="228">
                  <c:v>578.0</c:v>
                </c:pt>
                <c:pt idx="229">
                  <c:v>579.0</c:v>
                </c:pt>
                <c:pt idx="230">
                  <c:v>580.0</c:v>
                </c:pt>
                <c:pt idx="231">
                  <c:v>581.0</c:v>
                </c:pt>
                <c:pt idx="232">
                  <c:v>582.0</c:v>
                </c:pt>
                <c:pt idx="233">
                  <c:v>583.0</c:v>
                </c:pt>
                <c:pt idx="234">
                  <c:v>584.0</c:v>
                </c:pt>
                <c:pt idx="235">
                  <c:v>585.0</c:v>
                </c:pt>
                <c:pt idx="236">
                  <c:v>586.0</c:v>
                </c:pt>
                <c:pt idx="237">
                  <c:v>587.0</c:v>
                </c:pt>
                <c:pt idx="238">
                  <c:v>588.0</c:v>
                </c:pt>
                <c:pt idx="239">
                  <c:v>589.0</c:v>
                </c:pt>
                <c:pt idx="240">
                  <c:v>590.0</c:v>
                </c:pt>
                <c:pt idx="241">
                  <c:v>591.0</c:v>
                </c:pt>
                <c:pt idx="242">
                  <c:v>592.0</c:v>
                </c:pt>
                <c:pt idx="243">
                  <c:v>593.0</c:v>
                </c:pt>
                <c:pt idx="244">
                  <c:v>594.0</c:v>
                </c:pt>
                <c:pt idx="245">
                  <c:v>595.0</c:v>
                </c:pt>
                <c:pt idx="246">
                  <c:v>596.0</c:v>
                </c:pt>
                <c:pt idx="247">
                  <c:v>597.0</c:v>
                </c:pt>
                <c:pt idx="248">
                  <c:v>598.0</c:v>
                </c:pt>
                <c:pt idx="249">
                  <c:v>599.0</c:v>
                </c:pt>
                <c:pt idx="250">
                  <c:v>600.0</c:v>
                </c:pt>
                <c:pt idx="251">
                  <c:v>601.0</c:v>
                </c:pt>
                <c:pt idx="252">
                  <c:v>602.0</c:v>
                </c:pt>
                <c:pt idx="253">
                  <c:v>603.0</c:v>
                </c:pt>
                <c:pt idx="254">
                  <c:v>604.0</c:v>
                </c:pt>
                <c:pt idx="255">
                  <c:v>605.0</c:v>
                </c:pt>
                <c:pt idx="256">
                  <c:v>606.0</c:v>
                </c:pt>
                <c:pt idx="257">
                  <c:v>607.0</c:v>
                </c:pt>
                <c:pt idx="258">
                  <c:v>608.0</c:v>
                </c:pt>
                <c:pt idx="259">
                  <c:v>609.0</c:v>
                </c:pt>
                <c:pt idx="260">
                  <c:v>610.0</c:v>
                </c:pt>
                <c:pt idx="261">
                  <c:v>611.0</c:v>
                </c:pt>
                <c:pt idx="262">
                  <c:v>612.0</c:v>
                </c:pt>
                <c:pt idx="263">
                  <c:v>613.0</c:v>
                </c:pt>
                <c:pt idx="264">
                  <c:v>614.0</c:v>
                </c:pt>
                <c:pt idx="265">
                  <c:v>615.0</c:v>
                </c:pt>
                <c:pt idx="266">
                  <c:v>616.0</c:v>
                </c:pt>
                <c:pt idx="267">
                  <c:v>617.0</c:v>
                </c:pt>
                <c:pt idx="268">
                  <c:v>618.0</c:v>
                </c:pt>
                <c:pt idx="269">
                  <c:v>619.0</c:v>
                </c:pt>
                <c:pt idx="270">
                  <c:v>620.0</c:v>
                </c:pt>
                <c:pt idx="271">
                  <c:v>621.0</c:v>
                </c:pt>
                <c:pt idx="272">
                  <c:v>622.0</c:v>
                </c:pt>
                <c:pt idx="273">
                  <c:v>623.0</c:v>
                </c:pt>
                <c:pt idx="274">
                  <c:v>624.0</c:v>
                </c:pt>
                <c:pt idx="275">
                  <c:v>625.0</c:v>
                </c:pt>
                <c:pt idx="276">
                  <c:v>626.0</c:v>
                </c:pt>
                <c:pt idx="277">
                  <c:v>627.0</c:v>
                </c:pt>
                <c:pt idx="278">
                  <c:v>628.0</c:v>
                </c:pt>
                <c:pt idx="279">
                  <c:v>629.0</c:v>
                </c:pt>
                <c:pt idx="280">
                  <c:v>630.0</c:v>
                </c:pt>
                <c:pt idx="281">
                  <c:v>631.0</c:v>
                </c:pt>
                <c:pt idx="282">
                  <c:v>632.0</c:v>
                </c:pt>
                <c:pt idx="283">
                  <c:v>633.0</c:v>
                </c:pt>
                <c:pt idx="284">
                  <c:v>634.0</c:v>
                </c:pt>
                <c:pt idx="285">
                  <c:v>635.0</c:v>
                </c:pt>
                <c:pt idx="286">
                  <c:v>636.0</c:v>
                </c:pt>
                <c:pt idx="287">
                  <c:v>637.0</c:v>
                </c:pt>
                <c:pt idx="288">
                  <c:v>638.0</c:v>
                </c:pt>
                <c:pt idx="289">
                  <c:v>639.0</c:v>
                </c:pt>
                <c:pt idx="290">
                  <c:v>640.0</c:v>
                </c:pt>
                <c:pt idx="291">
                  <c:v>641.0</c:v>
                </c:pt>
                <c:pt idx="292">
                  <c:v>642.0</c:v>
                </c:pt>
                <c:pt idx="293">
                  <c:v>643.0</c:v>
                </c:pt>
                <c:pt idx="294">
                  <c:v>644.0</c:v>
                </c:pt>
                <c:pt idx="295">
                  <c:v>645.0</c:v>
                </c:pt>
                <c:pt idx="296">
                  <c:v>646.0</c:v>
                </c:pt>
                <c:pt idx="297">
                  <c:v>647.0</c:v>
                </c:pt>
                <c:pt idx="298">
                  <c:v>648.0</c:v>
                </c:pt>
                <c:pt idx="299">
                  <c:v>649.0</c:v>
                </c:pt>
                <c:pt idx="300">
                  <c:v>650.0</c:v>
                </c:pt>
                <c:pt idx="301">
                  <c:v>651.0</c:v>
                </c:pt>
                <c:pt idx="302">
                  <c:v>652.0</c:v>
                </c:pt>
                <c:pt idx="303">
                  <c:v>653.0</c:v>
                </c:pt>
                <c:pt idx="304">
                  <c:v>654.0</c:v>
                </c:pt>
                <c:pt idx="305">
                  <c:v>655.0</c:v>
                </c:pt>
                <c:pt idx="306">
                  <c:v>656.0</c:v>
                </c:pt>
                <c:pt idx="307">
                  <c:v>657.0</c:v>
                </c:pt>
                <c:pt idx="308">
                  <c:v>658.0</c:v>
                </c:pt>
                <c:pt idx="309">
                  <c:v>659.0</c:v>
                </c:pt>
                <c:pt idx="310">
                  <c:v>660.0</c:v>
                </c:pt>
                <c:pt idx="311">
                  <c:v>661.0</c:v>
                </c:pt>
                <c:pt idx="312">
                  <c:v>662.0</c:v>
                </c:pt>
                <c:pt idx="313">
                  <c:v>663.0</c:v>
                </c:pt>
                <c:pt idx="314">
                  <c:v>664.0</c:v>
                </c:pt>
                <c:pt idx="315">
                  <c:v>665.0</c:v>
                </c:pt>
                <c:pt idx="316">
                  <c:v>666.0</c:v>
                </c:pt>
                <c:pt idx="317">
                  <c:v>667.0</c:v>
                </c:pt>
                <c:pt idx="318">
                  <c:v>668.0</c:v>
                </c:pt>
                <c:pt idx="319">
                  <c:v>669.0</c:v>
                </c:pt>
                <c:pt idx="320">
                  <c:v>670.0</c:v>
                </c:pt>
                <c:pt idx="321">
                  <c:v>671.0</c:v>
                </c:pt>
                <c:pt idx="322">
                  <c:v>672.0</c:v>
                </c:pt>
                <c:pt idx="323">
                  <c:v>673.0</c:v>
                </c:pt>
                <c:pt idx="324">
                  <c:v>674.0</c:v>
                </c:pt>
                <c:pt idx="325">
                  <c:v>675.0</c:v>
                </c:pt>
                <c:pt idx="326">
                  <c:v>676.0</c:v>
                </c:pt>
                <c:pt idx="327">
                  <c:v>677.0</c:v>
                </c:pt>
                <c:pt idx="328">
                  <c:v>678.0</c:v>
                </c:pt>
                <c:pt idx="329">
                  <c:v>679.0</c:v>
                </c:pt>
                <c:pt idx="330">
                  <c:v>680.0</c:v>
                </c:pt>
                <c:pt idx="331">
                  <c:v>681.0</c:v>
                </c:pt>
                <c:pt idx="332">
                  <c:v>682.0</c:v>
                </c:pt>
                <c:pt idx="333">
                  <c:v>683.0</c:v>
                </c:pt>
                <c:pt idx="334">
                  <c:v>684.0</c:v>
                </c:pt>
                <c:pt idx="335">
                  <c:v>685.0</c:v>
                </c:pt>
                <c:pt idx="336">
                  <c:v>686.0</c:v>
                </c:pt>
                <c:pt idx="337">
                  <c:v>687.0</c:v>
                </c:pt>
                <c:pt idx="338">
                  <c:v>688.0</c:v>
                </c:pt>
                <c:pt idx="339">
                  <c:v>689.0</c:v>
                </c:pt>
                <c:pt idx="340">
                  <c:v>690.0</c:v>
                </c:pt>
                <c:pt idx="341">
                  <c:v>691.0</c:v>
                </c:pt>
                <c:pt idx="342">
                  <c:v>692.0</c:v>
                </c:pt>
                <c:pt idx="343">
                  <c:v>693.0</c:v>
                </c:pt>
                <c:pt idx="344">
                  <c:v>694.0</c:v>
                </c:pt>
                <c:pt idx="345">
                  <c:v>695.0</c:v>
                </c:pt>
                <c:pt idx="346">
                  <c:v>696.0</c:v>
                </c:pt>
                <c:pt idx="347">
                  <c:v>697.0</c:v>
                </c:pt>
                <c:pt idx="348">
                  <c:v>698.0</c:v>
                </c:pt>
                <c:pt idx="349">
                  <c:v>699.0</c:v>
                </c:pt>
                <c:pt idx="350">
                  <c:v>700.0</c:v>
                </c:pt>
              </c:numCache>
            </c:numRef>
          </c:xVal>
          <c:yVal>
            <c:numRef>
              <c:f>List1!$O$20:$O$370</c:f>
              <c:numCache>
                <c:formatCode>General</c:formatCode>
                <c:ptCount val="351"/>
                <c:pt idx="0">
                  <c:v>0.5127</c:v>
                </c:pt>
                <c:pt idx="1">
                  <c:v>0.5103</c:v>
                </c:pt>
                <c:pt idx="2">
                  <c:v>0.5083</c:v>
                </c:pt>
                <c:pt idx="3">
                  <c:v>0.5059</c:v>
                </c:pt>
                <c:pt idx="4">
                  <c:v>0.504</c:v>
                </c:pt>
                <c:pt idx="5">
                  <c:v>0.502</c:v>
                </c:pt>
                <c:pt idx="6">
                  <c:v>0.5</c:v>
                </c:pt>
                <c:pt idx="7">
                  <c:v>0.4985</c:v>
                </c:pt>
                <c:pt idx="8">
                  <c:v>0.4973</c:v>
                </c:pt>
                <c:pt idx="9">
                  <c:v>0.4965</c:v>
                </c:pt>
                <c:pt idx="10">
                  <c:v>0.4954</c:v>
                </c:pt>
                <c:pt idx="11">
                  <c:v>0.4946</c:v>
                </c:pt>
                <c:pt idx="12">
                  <c:v>0.4939</c:v>
                </c:pt>
                <c:pt idx="13">
                  <c:v>0.4932</c:v>
                </c:pt>
                <c:pt idx="14">
                  <c:v>0.4935</c:v>
                </c:pt>
                <c:pt idx="15">
                  <c:v>0.4936</c:v>
                </c:pt>
                <c:pt idx="16">
                  <c:v>0.4936</c:v>
                </c:pt>
                <c:pt idx="17">
                  <c:v>0.4944</c:v>
                </c:pt>
                <c:pt idx="18">
                  <c:v>0.4943</c:v>
                </c:pt>
                <c:pt idx="19">
                  <c:v>0.4955</c:v>
                </c:pt>
                <c:pt idx="20">
                  <c:v>0.4959</c:v>
                </c:pt>
                <c:pt idx="21">
                  <c:v>0.4971</c:v>
                </c:pt>
                <c:pt idx="22">
                  <c:v>0.5054</c:v>
                </c:pt>
                <c:pt idx="23">
                  <c:v>0.5072</c:v>
                </c:pt>
                <c:pt idx="24">
                  <c:v>0.5083</c:v>
                </c:pt>
                <c:pt idx="25">
                  <c:v>0.5101</c:v>
                </c:pt>
                <c:pt idx="26">
                  <c:v>0.5124</c:v>
                </c:pt>
                <c:pt idx="27">
                  <c:v>0.5147</c:v>
                </c:pt>
                <c:pt idx="28">
                  <c:v>0.5166</c:v>
                </c:pt>
                <c:pt idx="29">
                  <c:v>0.5188</c:v>
                </c:pt>
                <c:pt idx="30">
                  <c:v>0.5214</c:v>
                </c:pt>
                <c:pt idx="31">
                  <c:v>0.5241</c:v>
                </c:pt>
                <c:pt idx="32">
                  <c:v>0.5263</c:v>
                </c:pt>
                <c:pt idx="33">
                  <c:v>0.5297</c:v>
                </c:pt>
                <c:pt idx="34">
                  <c:v>0.5326</c:v>
                </c:pt>
                <c:pt idx="35">
                  <c:v>0.5352</c:v>
                </c:pt>
                <c:pt idx="36">
                  <c:v>0.537</c:v>
                </c:pt>
                <c:pt idx="37">
                  <c:v>0.5383</c:v>
                </c:pt>
                <c:pt idx="38">
                  <c:v>0.541</c:v>
                </c:pt>
                <c:pt idx="39">
                  <c:v>0.5433</c:v>
                </c:pt>
                <c:pt idx="40">
                  <c:v>0.546</c:v>
                </c:pt>
                <c:pt idx="41">
                  <c:v>0.5487</c:v>
                </c:pt>
                <c:pt idx="42">
                  <c:v>0.5519</c:v>
                </c:pt>
                <c:pt idx="43">
                  <c:v>0.5549</c:v>
                </c:pt>
                <c:pt idx="44">
                  <c:v>0.5592</c:v>
                </c:pt>
                <c:pt idx="45">
                  <c:v>0.5629</c:v>
                </c:pt>
                <c:pt idx="46">
                  <c:v>0.5665</c:v>
                </c:pt>
                <c:pt idx="47">
                  <c:v>0.571</c:v>
                </c:pt>
                <c:pt idx="48">
                  <c:v>0.5752</c:v>
                </c:pt>
                <c:pt idx="49">
                  <c:v>0.5801</c:v>
                </c:pt>
                <c:pt idx="50">
                  <c:v>0.5841</c:v>
                </c:pt>
                <c:pt idx="51">
                  <c:v>0.5882</c:v>
                </c:pt>
                <c:pt idx="52">
                  <c:v>0.5927</c:v>
                </c:pt>
                <c:pt idx="53">
                  <c:v>0.5969</c:v>
                </c:pt>
                <c:pt idx="54">
                  <c:v>0.6007</c:v>
                </c:pt>
                <c:pt idx="55">
                  <c:v>0.6051</c:v>
                </c:pt>
                <c:pt idx="56">
                  <c:v>0.609</c:v>
                </c:pt>
                <c:pt idx="57">
                  <c:v>0.6128</c:v>
                </c:pt>
                <c:pt idx="58">
                  <c:v>0.6162</c:v>
                </c:pt>
                <c:pt idx="59">
                  <c:v>0.6194</c:v>
                </c:pt>
                <c:pt idx="60">
                  <c:v>0.6216</c:v>
                </c:pt>
                <c:pt idx="61">
                  <c:v>0.6247</c:v>
                </c:pt>
                <c:pt idx="62">
                  <c:v>0.6282</c:v>
                </c:pt>
                <c:pt idx="63">
                  <c:v>0.6323</c:v>
                </c:pt>
                <c:pt idx="64">
                  <c:v>0.635</c:v>
                </c:pt>
                <c:pt idx="65">
                  <c:v>0.6395</c:v>
                </c:pt>
                <c:pt idx="66">
                  <c:v>0.6428</c:v>
                </c:pt>
                <c:pt idx="67">
                  <c:v>0.6469</c:v>
                </c:pt>
                <c:pt idx="68">
                  <c:v>0.6509</c:v>
                </c:pt>
                <c:pt idx="69">
                  <c:v>0.6551</c:v>
                </c:pt>
                <c:pt idx="70">
                  <c:v>0.6594</c:v>
                </c:pt>
                <c:pt idx="71">
                  <c:v>0.6627</c:v>
                </c:pt>
                <c:pt idx="72">
                  <c:v>0.6664</c:v>
                </c:pt>
                <c:pt idx="73">
                  <c:v>0.6698</c:v>
                </c:pt>
                <c:pt idx="74">
                  <c:v>0.673</c:v>
                </c:pt>
                <c:pt idx="75">
                  <c:v>0.6757</c:v>
                </c:pt>
                <c:pt idx="76">
                  <c:v>0.6781</c:v>
                </c:pt>
                <c:pt idx="77">
                  <c:v>0.6807</c:v>
                </c:pt>
                <c:pt idx="78">
                  <c:v>0.6833</c:v>
                </c:pt>
                <c:pt idx="79">
                  <c:v>0.6856</c:v>
                </c:pt>
                <c:pt idx="80">
                  <c:v>0.6874</c:v>
                </c:pt>
                <c:pt idx="81">
                  <c:v>0.689</c:v>
                </c:pt>
                <c:pt idx="82">
                  <c:v>0.6902</c:v>
                </c:pt>
                <c:pt idx="83">
                  <c:v>0.6921</c:v>
                </c:pt>
                <c:pt idx="84">
                  <c:v>0.6942</c:v>
                </c:pt>
                <c:pt idx="85">
                  <c:v>0.6962</c:v>
                </c:pt>
                <c:pt idx="86">
                  <c:v>0.6985</c:v>
                </c:pt>
                <c:pt idx="87">
                  <c:v>0.7009</c:v>
                </c:pt>
                <c:pt idx="88">
                  <c:v>0.7032</c:v>
                </c:pt>
                <c:pt idx="89">
                  <c:v>0.7062</c:v>
                </c:pt>
                <c:pt idx="90">
                  <c:v>0.7087</c:v>
                </c:pt>
                <c:pt idx="91">
                  <c:v>0.7115</c:v>
                </c:pt>
                <c:pt idx="92">
                  <c:v>0.7145</c:v>
                </c:pt>
                <c:pt idx="93">
                  <c:v>0.717</c:v>
                </c:pt>
                <c:pt idx="94">
                  <c:v>0.7197</c:v>
                </c:pt>
                <c:pt idx="95">
                  <c:v>0.7227</c:v>
                </c:pt>
                <c:pt idx="96">
                  <c:v>0.7251</c:v>
                </c:pt>
                <c:pt idx="97">
                  <c:v>0.7284</c:v>
                </c:pt>
                <c:pt idx="98">
                  <c:v>0.7302</c:v>
                </c:pt>
                <c:pt idx="99">
                  <c:v>0.7331</c:v>
                </c:pt>
                <c:pt idx="100">
                  <c:v>0.7355</c:v>
                </c:pt>
                <c:pt idx="101">
                  <c:v>0.7378</c:v>
                </c:pt>
                <c:pt idx="102">
                  <c:v>0.7398</c:v>
                </c:pt>
                <c:pt idx="103">
                  <c:v>0.7415</c:v>
                </c:pt>
                <c:pt idx="104">
                  <c:v>0.7433</c:v>
                </c:pt>
                <c:pt idx="105">
                  <c:v>0.745</c:v>
                </c:pt>
                <c:pt idx="106">
                  <c:v>0.7472</c:v>
                </c:pt>
                <c:pt idx="107">
                  <c:v>0.7491</c:v>
                </c:pt>
                <c:pt idx="108">
                  <c:v>0.7506</c:v>
                </c:pt>
                <c:pt idx="109">
                  <c:v>0.7528</c:v>
                </c:pt>
                <c:pt idx="110">
                  <c:v>0.7549</c:v>
                </c:pt>
                <c:pt idx="111">
                  <c:v>0.7565</c:v>
                </c:pt>
                <c:pt idx="112">
                  <c:v>0.7583</c:v>
                </c:pt>
                <c:pt idx="113">
                  <c:v>0.7596</c:v>
                </c:pt>
                <c:pt idx="114">
                  <c:v>0.7609</c:v>
                </c:pt>
                <c:pt idx="115">
                  <c:v>0.7619</c:v>
                </c:pt>
                <c:pt idx="116">
                  <c:v>0.7631</c:v>
                </c:pt>
                <c:pt idx="117">
                  <c:v>0.7639</c:v>
                </c:pt>
                <c:pt idx="118">
                  <c:v>0.7644</c:v>
                </c:pt>
                <c:pt idx="119">
                  <c:v>0.7649</c:v>
                </c:pt>
                <c:pt idx="120">
                  <c:v>0.7652</c:v>
                </c:pt>
                <c:pt idx="121">
                  <c:v>0.7652</c:v>
                </c:pt>
                <c:pt idx="122">
                  <c:v>0.7654</c:v>
                </c:pt>
                <c:pt idx="123">
                  <c:v>0.7653</c:v>
                </c:pt>
                <c:pt idx="124">
                  <c:v>0.7652</c:v>
                </c:pt>
                <c:pt idx="125">
                  <c:v>0.7648</c:v>
                </c:pt>
                <c:pt idx="126">
                  <c:v>0.7647</c:v>
                </c:pt>
                <c:pt idx="127">
                  <c:v>0.7641</c:v>
                </c:pt>
                <c:pt idx="128">
                  <c:v>0.7637</c:v>
                </c:pt>
                <c:pt idx="129">
                  <c:v>0.7631</c:v>
                </c:pt>
                <c:pt idx="130">
                  <c:v>0.7623</c:v>
                </c:pt>
                <c:pt idx="131">
                  <c:v>0.7612</c:v>
                </c:pt>
                <c:pt idx="132">
                  <c:v>0.7598</c:v>
                </c:pt>
                <c:pt idx="133">
                  <c:v>0.7584</c:v>
                </c:pt>
                <c:pt idx="134">
                  <c:v>0.7569</c:v>
                </c:pt>
                <c:pt idx="135">
                  <c:v>0.7554</c:v>
                </c:pt>
                <c:pt idx="136">
                  <c:v>0.7535</c:v>
                </c:pt>
                <c:pt idx="137">
                  <c:v>0.7516</c:v>
                </c:pt>
                <c:pt idx="138">
                  <c:v>0.7497</c:v>
                </c:pt>
                <c:pt idx="139">
                  <c:v>0.7478</c:v>
                </c:pt>
                <c:pt idx="140">
                  <c:v>0.7458</c:v>
                </c:pt>
                <c:pt idx="141">
                  <c:v>0.7439</c:v>
                </c:pt>
                <c:pt idx="142">
                  <c:v>0.742</c:v>
                </c:pt>
                <c:pt idx="143">
                  <c:v>0.7402</c:v>
                </c:pt>
                <c:pt idx="144">
                  <c:v>0.738</c:v>
                </c:pt>
                <c:pt idx="145">
                  <c:v>0.7364</c:v>
                </c:pt>
                <c:pt idx="146">
                  <c:v>0.7348</c:v>
                </c:pt>
                <c:pt idx="147">
                  <c:v>0.7334</c:v>
                </c:pt>
                <c:pt idx="148">
                  <c:v>0.7315</c:v>
                </c:pt>
                <c:pt idx="149">
                  <c:v>0.7295</c:v>
                </c:pt>
                <c:pt idx="150">
                  <c:v>0.7277</c:v>
                </c:pt>
                <c:pt idx="151">
                  <c:v>0.7255</c:v>
                </c:pt>
                <c:pt idx="152">
                  <c:v>0.7234</c:v>
                </c:pt>
                <c:pt idx="153">
                  <c:v>0.7209</c:v>
                </c:pt>
                <c:pt idx="154">
                  <c:v>0.7187</c:v>
                </c:pt>
                <c:pt idx="155">
                  <c:v>0.7164</c:v>
                </c:pt>
                <c:pt idx="156">
                  <c:v>0.7143</c:v>
                </c:pt>
                <c:pt idx="157">
                  <c:v>0.7119</c:v>
                </c:pt>
                <c:pt idx="158">
                  <c:v>0.7099</c:v>
                </c:pt>
                <c:pt idx="159">
                  <c:v>0.7082</c:v>
                </c:pt>
                <c:pt idx="160">
                  <c:v>0.7064</c:v>
                </c:pt>
                <c:pt idx="161">
                  <c:v>0.7047</c:v>
                </c:pt>
                <c:pt idx="162">
                  <c:v>0.7034</c:v>
                </c:pt>
                <c:pt idx="163">
                  <c:v>0.7022</c:v>
                </c:pt>
                <c:pt idx="164">
                  <c:v>0.7011</c:v>
                </c:pt>
                <c:pt idx="165">
                  <c:v>0.7002</c:v>
                </c:pt>
                <c:pt idx="166">
                  <c:v>0.6998</c:v>
                </c:pt>
                <c:pt idx="167">
                  <c:v>0.6992</c:v>
                </c:pt>
                <c:pt idx="168">
                  <c:v>0.6987</c:v>
                </c:pt>
                <c:pt idx="169">
                  <c:v>0.6983</c:v>
                </c:pt>
                <c:pt idx="170">
                  <c:v>0.698</c:v>
                </c:pt>
                <c:pt idx="171">
                  <c:v>0.6978</c:v>
                </c:pt>
                <c:pt idx="172">
                  <c:v>0.6979</c:v>
                </c:pt>
                <c:pt idx="173">
                  <c:v>0.698</c:v>
                </c:pt>
                <c:pt idx="174">
                  <c:v>0.6983</c:v>
                </c:pt>
                <c:pt idx="175">
                  <c:v>0.6989</c:v>
                </c:pt>
                <c:pt idx="176">
                  <c:v>0.6998</c:v>
                </c:pt>
                <c:pt idx="177">
                  <c:v>0.7009</c:v>
                </c:pt>
                <c:pt idx="178">
                  <c:v>0.7023</c:v>
                </c:pt>
                <c:pt idx="179">
                  <c:v>0.7041</c:v>
                </c:pt>
                <c:pt idx="180">
                  <c:v>0.706</c:v>
                </c:pt>
                <c:pt idx="181">
                  <c:v>0.7084</c:v>
                </c:pt>
                <c:pt idx="182">
                  <c:v>0.7106</c:v>
                </c:pt>
                <c:pt idx="183">
                  <c:v>0.7132</c:v>
                </c:pt>
                <c:pt idx="184">
                  <c:v>0.7162</c:v>
                </c:pt>
                <c:pt idx="185">
                  <c:v>0.7191</c:v>
                </c:pt>
                <c:pt idx="186">
                  <c:v>0.7221</c:v>
                </c:pt>
                <c:pt idx="187">
                  <c:v>0.7255</c:v>
                </c:pt>
                <c:pt idx="188">
                  <c:v>0.7286</c:v>
                </c:pt>
                <c:pt idx="189">
                  <c:v>0.7309</c:v>
                </c:pt>
                <c:pt idx="190">
                  <c:v>0.7353</c:v>
                </c:pt>
                <c:pt idx="191">
                  <c:v>0.7389</c:v>
                </c:pt>
                <c:pt idx="192">
                  <c:v>0.7428</c:v>
                </c:pt>
                <c:pt idx="193">
                  <c:v>0.7478</c:v>
                </c:pt>
                <c:pt idx="194">
                  <c:v>0.7536</c:v>
                </c:pt>
                <c:pt idx="195">
                  <c:v>0.7587</c:v>
                </c:pt>
                <c:pt idx="196">
                  <c:v>0.7657</c:v>
                </c:pt>
                <c:pt idx="197">
                  <c:v>0.7718</c:v>
                </c:pt>
                <c:pt idx="198">
                  <c:v>0.7781</c:v>
                </c:pt>
                <c:pt idx="199">
                  <c:v>0.7852</c:v>
                </c:pt>
                <c:pt idx="200">
                  <c:v>0.7921</c:v>
                </c:pt>
                <c:pt idx="201">
                  <c:v>0.7995</c:v>
                </c:pt>
                <c:pt idx="202">
                  <c:v>0.8065</c:v>
                </c:pt>
                <c:pt idx="203">
                  <c:v>0.813</c:v>
                </c:pt>
                <c:pt idx="204">
                  <c:v>0.8203</c:v>
                </c:pt>
                <c:pt idx="205">
                  <c:v>0.827</c:v>
                </c:pt>
                <c:pt idx="206">
                  <c:v>0.8329</c:v>
                </c:pt>
                <c:pt idx="207">
                  <c:v>0.8393</c:v>
                </c:pt>
                <c:pt idx="208">
                  <c:v>0.8444</c:v>
                </c:pt>
                <c:pt idx="209">
                  <c:v>0.8496</c:v>
                </c:pt>
                <c:pt idx="210">
                  <c:v>0.8538</c:v>
                </c:pt>
                <c:pt idx="211">
                  <c:v>0.8599</c:v>
                </c:pt>
                <c:pt idx="212">
                  <c:v>0.8668</c:v>
                </c:pt>
                <c:pt idx="213">
                  <c:v>0.8726</c:v>
                </c:pt>
                <c:pt idx="214">
                  <c:v>0.8798</c:v>
                </c:pt>
                <c:pt idx="215">
                  <c:v>0.8879</c:v>
                </c:pt>
                <c:pt idx="216">
                  <c:v>0.8952</c:v>
                </c:pt>
                <c:pt idx="217">
                  <c:v>0.905</c:v>
                </c:pt>
                <c:pt idx="218">
                  <c:v>0.9134</c:v>
                </c:pt>
                <c:pt idx="219">
                  <c:v>0.9221</c:v>
                </c:pt>
                <c:pt idx="220">
                  <c:v>0.9294</c:v>
                </c:pt>
                <c:pt idx="221">
                  <c:v>0.9368</c:v>
                </c:pt>
                <c:pt idx="222">
                  <c:v>0.9448</c:v>
                </c:pt>
                <c:pt idx="223">
                  <c:v>0.9513</c:v>
                </c:pt>
                <c:pt idx="224">
                  <c:v>0.9582</c:v>
                </c:pt>
                <c:pt idx="225">
                  <c:v>0.9637</c:v>
                </c:pt>
                <c:pt idx="226">
                  <c:v>0.9691</c:v>
                </c:pt>
                <c:pt idx="227">
                  <c:v>0.9742</c:v>
                </c:pt>
                <c:pt idx="228">
                  <c:v>0.9783</c:v>
                </c:pt>
                <c:pt idx="229">
                  <c:v>0.9811</c:v>
                </c:pt>
                <c:pt idx="230">
                  <c:v>0.9568</c:v>
                </c:pt>
                <c:pt idx="231">
                  <c:v>0.9595</c:v>
                </c:pt>
                <c:pt idx="232">
                  <c:v>0.9624</c:v>
                </c:pt>
                <c:pt idx="233">
                  <c:v>0.9653</c:v>
                </c:pt>
                <c:pt idx="234">
                  <c:v>0.9673</c:v>
                </c:pt>
                <c:pt idx="235">
                  <c:v>0.9692</c:v>
                </c:pt>
                <c:pt idx="236">
                  <c:v>0.9704</c:v>
                </c:pt>
                <c:pt idx="237">
                  <c:v>0.9707</c:v>
                </c:pt>
                <c:pt idx="238">
                  <c:v>0.9698</c:v>
                </c:pt>
                <c:pt idx="239">
                  <c:v>0.968</c:v>
                </c:pt>
                <c:pt idx="240">
                  <c:v>0.9647</c:v>
                </c:pt>
                <c:pt idx="241">
                  <c:v>0.9602</c:v>
                </c:pt>
                <c:pt idx="242">
                  <c:v>0.9553</c:v>
                </c:pt>
                <c:pt idx="243">
                  <c:v>0.9494</c:v>
                </c:pt>
                <c:pt idx="244">
                  <c:v>0.941</c:v>
                </c:pt>
                <c:pt idx="245">
                  <c:v>0.9331</c:v>
                </c:pt>
                <c:pt idx="246">
                  <c:v>0.9234</c:v>
                </c:pt>
                <c:pt idx="247">
                  <c:v>0.9137</c:v>
                </c:pt>
                <c:pt idx="248">
                  <c:v>0.9032</c:v>
                </c:pt>
                <c:pt idx="249">
                  <c:v>0.8935</c:v>
                </c:pt>
                <c:pt idx="250">
                  <c:v>0.8828</c:v>
                </c:pt>
                <c:pt idx="251">
                  <c:v>0.8761</c:v>
                </c:pt>
                <c:pt idx="252">
                  <c:v>0.8663</c:v>
                </c:pt>
                <c:pt idx="253">
                  <c:v>0.8555</c:v>
                </c:pt>
                <c:pt idx="254">
                  <c:v>0.8417</c:v>
                </c:pt>
                <c:pt idx="255">
                  <c:v>0.8279</c:v>
                </c:pt>
                <c:pt idx="256">
                  <c:v>0.8123</c:v>
                </c:pt>
                <c:pt idx="257">
                  <c:v>0.7968</c:v>
                </c:pt>
                <c:pt idx="258">
                  <c:v>0.7792</c:v>
                </c:pt>
                <c:pt idx="259">
                  <c:v>0.7596</c:v>
                </c:pt>
                <c:pt idx="260">
                  <c:v>0.7408</c:v>
                </c:pt>
                <c:pt idx="261">
                  <c:v>0.7205</c:v>
                </c:pt>
                <c:pt idx="262">
                  <c:v>0.7028</c:v>
                </c:pt>
                <c:pt idx="263">
                  <c:v>0.6805</c:v>
                </c:pt>
                <c:pt idx="264">
                  <c:v>0.6597</c:v>
                </c:pt>
                <c:pt idx="265">
                  <c:v>0.639</c:v>
                </c:pt>
                <c:pt idx="266">
                  <c:v>0.6192</c:v>
                </c:pt>
                <c:pt idx="267">
                  <c:v>0.6017</c:v>
                </c:pt>
                <c:pt idx="268">
                  <c:v>0.58</c:v>
                </c:pt>
                <c:pt idx="269">
                  <c:v>0.5626</c:v>
                </c:pt>
                <c:pt idx="270">
                  <c:v>0.5443</c:v>
                </c:pt>
                <c:pt idx="271">
                  <c:v>0.5329</c:v>
                </c:pt>
                <c:pt idx="272">
                  <c:v>0.5152</c:v>
                </c:pt>
                <c:pt idx="273">
                  <c:v>0.5009</c:v>
                </c:pt>
                <c:pt idx="274">
                  <c:v>0.486</c:v>
                </c:pt>
                <c:pt idx="275">
                  <c:v>0.4681</c:v>
                </c:pt>
                <c:pt idx="276">
                  <c:v>0.4527</c:v>
                </c:pt>
                <c:pt idx="277">
                  <c:v>0.4323</c:v>
                </c:pt>
                <c:pt idx="278">
                  <c:v>0.4172</c:v>
                </c:pt>
                <c:pt idx="279">
                  <c:v>0.3981</c:v>
                </c:pt>
                <c:pt idx="280">
                  <c:v>0.3825</c:v>
                </c:pt>
                <c:pt idx="281">
                  <c:v>0.3646</c:v>
                </c:pt>
                <c:pt idx="282">
                  <c:v>0.3485</c:v>
                </c:pt>
                <c:pt idx="283">
                  <c:v>0.3341</c:v>
                </c:pt>
                <c:pt idx="284">
                  <c:v>0.3193</c:v>
                </c:pt>
                <c:pt idx="285">
                  <c:v>0.3045</c:v>
                </c:pt>
                <c:pt idx="286">
                  <c:v>0.2931</c:v>
                </c:pt>
                <c:pt idx="287">
                  <c:v>0.2811</c:v>
                </c:pt>
                <c:pt idx="288">
                  <c:v>0.271</c:v>
                </c:pt>
                <c:pt idx="289">
                  <c:v>0.2606</c:v>
                </c:pt>
                <c:pt idx="290">
                  <c:v>0.2518</c:v>
                </c:pt>
                <c:pt idx="291">
                  <c:v>0.245</c:v>
                </c:pt>
                <c:pt idx="292">
                  <c:v>0.2384</c:v>
                </c:pt>
                <c:pt idx="293">
                  <c:v>0.2314</c:v>
                </c:pt>
                <c:pt idx="294">
                  <c:v>0.2245</c:v>
                </c:pt>
                <c:pt idx="295">
                  <c:v>0.2162</c:v>
                </c:pt>
                <c:pt idx="296">
                  <c:v>0.2096</c:v>
                </c:pt>
                <c:pt idx="297">
                  <c:v>0.2008</c:v>
                </c:pt>
                <c:pt idx="298">
                  <c:v>0.1929</c:v>
                </c:pt>
                <c:pt idx="299">
                  <c:v>0.1855</c:v>
                </c:pt>
                <c:pt idx="300">
                  <c:v>0.1776</c:v>
                </c:pt>
                <c:pt idx="301">
                  <c:v>0.1696</c:v>
                </c:pt>
                <c:pt idx="302">
                  <c:v>0.1638</c:v>
                </c:pt>
                <c:pt idx="303">
                  <c:v>0.1577</c:v>
                </c:pt>
                <c:pt idx="304">
                  <c:v>0.152</c:v>
                </c:pt>
                <c:pt idx="305">
                  <c:v>0.1466</c:v>
                </c:pt>
                <c:pt idx="306">
                  <c:v>0.1423</c:v>
                </c:pt>
                <c:pt idx="307">
                  <c:v>0.1378</c:v>
                </c:pt>
                <c:pt idx="308">
                  <c:v>0.1337</c:v>
                </c:pt>
                <c:pt idx="309">
                  <c:v>0.1303</c:v>
                </c:pt>
                <c:pt idx="310">
                  <c:v>0.1274</c:v>
                </c:pt>
                <c:pt idx="311">
                  <c:v>0.1249</c:v>
                </c:pt>
                <c:pt idx="312">
                  <c:v>0.1223</c:v>
                </c:pt>
                <c:pt idx="313">
                  <c:v>0.1205</c:v>
                </c:pt>
                <c:pt idx="314">
                  <c:v>0.1181</c:v>
                </c:pt>
                <c:pt idx="315">
                  <c:v>0.1156</c:v>
                </c:pt>
                <c:pt idx="316">
                  <c:v>0.1133</c:v>
                </c:pt>
                <c:pt idx="317">
                  <c:v>0.111</c:v>
                </c:pt>
                <c:pt idx="318">
                  <c:v>0.1085</c:v>
                </c:pt>
                <c:pt idx="319">
                  <c:v>0.1059</c:v>
                </c:pt>
                <c:pt idx="320">
                  <c:v>0.1034</c:v>
                </c:pt>
                <c:pt idx="321">
                  <c:v>0.1012</c:v>
                </c:pt>
                <c:pt idx="322">
                  <c:v>0.0989</c:v>
                </c:pt>
                <c:pt idx="323">
                  <c:v>0.0969</c:v>
                </c:pt>
                <c:pt idx="324">
                  <c:v>0.0949</c:v>
                </c:pt>
                <c:pt idx="325">
                  <c:v>0.0931</c:v>
                </c:pt>
                <c:pt idx="326">
                  <c:v>0.0915</c:v>
                </c:pt>
                <c:pt idx="327">
                  <c:v>0.09</c:v>
                </c:pt>
                <c:pt idx="328">
                  <c:v>0.0891</c:v>
                </c:pt>
                <c:pt idx="329">
                  <c:v>0.0875</c:v>
                </c:pt>
                <c:pt idx="330">
                  <c:v>0.0866</c:v>
                </c:pt>
                <c:pt idx="331">
                  <c:v>0.0857</c:v>
                </c:pt>
                <c:pt idx="332">
                  <c:v>0.0849</c:v>
                </c:pt>
                <c:pt idx="333">
                  <c:v>0.0842</c:v>
                </c:pt>
                <c:pt idx="334">
                  <c:v>0.0833</c:v>
                </c:pt>
                <c:pt idx="335">
                  <c:v>0.0826</c:v>
                </c:pt>
                <c:pt idx="336">
                  <c:v>0.0817</c:v>
                </c:pt>
                <c:pt idx="337">
                  <c:v>0.0811</c:v>
                </c:pt>
                <c:pt idx="338">
                  <c:v>0.0801</c:v>
                </c:pt>
                <c:pt idx="339">
                  <c:v>0.0794</c:v>
                </c:pt>
                <c:pt idx="340">
                  <c:v>0.0788</c:v>
                </c:pt>
                <c:pt idx="341">
                  <c:v>0.0779</c:v>
                </c:pt>
                <c:pt idx="342">
                  <c:v>0.0772</c:v>
                </c:pt>
                <c:pt idx="343">
                  <c:v>0.0766</c:v>
                </c:pt>
                <c:pt idx="344">
                  <c:v>0.0761</c:v>
                </c:pt>
                <c:pt idx="345">
                  <c:v>0.0755</c:v>
                </c:pt>
                <c:pt idx="346">
                  <c:v>0.075</c:v>
                </c:pt>
                <c:pt idx="347">
                  <c:v>0.0745</c:v>
                </c:pt>
                <c:pt idx="348">
                  <c:v>0.074</c:v>
                </c:pt>
                <c:pt idx="349">
                  <c:v>0.0737</c:v>
                </c:pt>
                <c:pt idx="350">
                  <c:v>0.0734</c:v>
                </c:pt>
              </c:numCache>
            </c:numRef>
          </c:yVal>
          <c:smooth val="1"/>
        </c:ser>
        <c:ser>
          <c:idx val="2"/>
          <c:order val="2"/>
          <c:tx>
            <c:v>24 Gy</c:v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List1!$Q$20:$Q$371</c:f>
              <c:numCache>
                <c:formatCode>General</c:formatCode>
                <c:ptCount val="352"/>
                <c:pt idx="0">
                  <c:v>350.0</c:v>
                </c:pt>
                <c:pt idx="1">
                  <c:v>351.0</c:v>
                </c:pt>
                <c:pt idx="2">
                  <c:v>352.0</c:v>
                </c:pt>
                <c:pt idx="3">
                  <c:v>353.0</c:v>
                </c:pt>
                <c:pt idx="4">
                  <c:v>354.0</c:v>
                </c:pt>
                <c:pt idx="5">
                  <c:v>355.0</c:v>
                </c:pt>
                <c:pt idx="6">
                  <c:v>356.0</c:v>
                </c:pt>
                <c:pt idx="7">
                  <c:v>357.0</c:v>
                </c:pt>
                <c:pt idx="8">
                  <c:v>358.0</c:v>
                </c:pt>
                <c:pt idx="9">
                  <c:v>359.0</c:v>
                </c:pt>
                <c:pt idx="10">
                  <c:v>360.0</c:v>
                </c:pt>
                <c:pt idx="11">
                  <c:v>361.0</c:v>
                </c:pt>
                <c:pt idx="12">
                  <c:v>362.0</c:v>
                </c:pt>
                <c:pt idx="13">
                  <c:v>363.0</c:v>
                </c:pt>
                <c:pt idx="14">
                  <c:v>364.0</c:v>
                </c:pt>
                <c:pt idx="15">
                  <c:v>365.0</c:v>
                </c:pt>
                <c:pt idx="16">
                  <c:v>366.0</c:v>
                </c:pt>
                <c:pt idx="17">
                  <c:v>367.0</c:v>
                </c:pt>
                <c:pt idx="18">
                  <c:v>368.0</c:v>
                </c:pt>
                <c:pt idx="19">
                  <c:v>369.0</c:v>
                </c:pt>
                <c:pt idx="20">
                  <c:v>370.0</c:v>
                </c:pt>
                <c:pt idx="21">
                  <c:v>371.0</c:v>
                </c:pt>
                <c:pt idx="22">
                  <c:v>372.0</c:v>
                </c:pt>
                <c:pt idx="23">
                  <c:v>373.0</c:v>
                </c:pt>
                <c:pt idx="24">
                  <c:v>374.0</c:v>
                </c:pt>
                <c:pt idx="25">
                  <c:v>375.0</c:v>
                </c:pt>
                <c:pt idx="26">
                  <c:v>376.0</c:v>
                </c:pt>
                <c:pt idx="27">
                  <c:v>377.0</c:v>
                </c:pt>
                <c:pt idx="28">
                  <c:v>378.0</c:v>
                </c:pt>
                <c:pt idx="29">
                  <c:v>379.0</c:v>
                </c:pt>
                <c:pt idx="30">
                  <c:v>380.0</c:v>
                </c:pt>
                <c:pt idx="31">
                  <c:v>381.0</c:v>
                </c:pt>
                <c:pt idx="32">
                  <c:v>382.0</c:v>
                </c:pt>
                <c:pt idx="33">
                  <c:v>383.0</c:v>
                </c:pt>
                <c:pt idx="34">
                  <c:v>384.0</c:v>
                </c:pt>
                <c:pt idx="35">
                  <c:v>385.0</c:v>
                </c:pt>
                <c:pt idx="36">
                  <c:v>386.0</c:v>
                </c:pt>
                <c:pt idx="37">
                  <c:v>387.0</c:v>
                </c:pt>
                <c:pt idx="38">
                  <c:v>388.0</c:v>
                </c:pt>
                <c:pt idx="39">
                  <c:v>389.0</c:v>
                </c:pt>
                <c:pt idx="40">
                  <c:v>390.0</c:v>
                </c:pt>
                <c:pt idx="41">
                  <c:v>391.0</c:v>
                </c:pt>
                <c:pt idx="42">
                  <c:v>392.0</c:v>
                </c:pt>
                <c:pt idx="43">
                  <c:v>393.0</c:v>
                </c:pt>
                <c:pt idx="44">
                  <c:v>394.0</c:v>
                </c:pt>
                <c:pt idx="45">
                  <c:v>395.0</c:v>
                </c:pt>
                <c:pt idx="46">
                  <c:v>396.0</c:v>
                </c:pt>
                <c:pt idx="47">
                  <c:v>397.0</c:v>
                </c:pt>
                <c:pt idx="48">
                  <c:v>398.0</c:v>
                </c:pt>
                <c:pt idx="49">
                  <c:v>399.0</c:v>
                </c:pt>
                <c:pt idx="50">
                  <c:v>400.0</c:v>
                </c:pt>
                <c:pt idx="51">
                  <c:v>401.0</c:v>
                </c:pt>
                <c:pt idx="52">
                  <c:v>402.0</c:v>
                </c:pt>
                <c:pt idx="53">
                  <c:v>403.0</c:v>
                </c:pt>
                <c:pt idx="54">
                  <c:v>404.0</c:v>
                </c:pt>
                <c:pt idx="55">
                  <c:v>405.0</c:v>
                </c:pt>
                <c:pt idx="56">
                  <c:v>406.0</c:v>
                </c:pt>
                <c:pt idx="57">
                  <c:v>407.0</c:v>
                </c:pt>
                <c:pt idx="58">
                  <c:v>408.0</c:v>
                </c:pt>
                <c:pt idx="59">
                  <c:v>409.0</c:v>
                </c:pt>
                <c:pt idx="60">
                  <c:v>410.0</c:v>
                </c:pt>
                <c:pt idx="61">
                  <c:v>411.0</c:v>
                </c:pt>
                <c:pt idx="62">
                  <c:v>412.0</c:v>
                </c:pt>
                <c:pt idx="63">
                  <c:v>413.0</c:v>
                </c:pt>
                <c:pt idx="64">
                  <c:v>414.0</c:v>
                </c:pt>
                <c:pt idx="65">
                  <c:v>415.0</c:v>
                </c:pt>
                <c:pt idx="66">
                  <c:v>416.0</c:v>
                </c:pt>
                <c:pt idx="67">
                  <c:v>417.0</c:v>
                </c:pt>
                <c:pt idx="68">
                  <c:v>418.0</c:v>
                </c:pt>
                <c:pt idx="69">
                  <c:v>419.0</c:v>
                </c:pt>
                <c:pt idx="70">
                  <c:v>420.0</c:v>
                </c:pt>
                <c:pt idx="71">
                  <c:v>421.0</c:v>
                </c:pt>
                <c:pt idx="72">
                  <c:v>422.0</c:v>
                </c:pt>
                <c:pt idx="73">
                  <c:v>423.0</c:v>
                </c:pt>
                <c:pt idx="74">
                  <c:v>424.0</c:v>
                </c:pt>
                <c:pt idx="75">
                  <c:v>425.0</c:v>
                </c:pt>
                <c:pt idx="76">
                  <c:v>426.0</c:v>
                </c:pt>
                <c:pt idx="77">
                  <c:v>427.0</c:v>
                </c:pt>
                <c:pt idx="78">
                  <c:v>428.0</c:v>
                </c:pt>
                <c:pt idx="79">
                  <c:v>429.0</c:v>
                </c:pt>
                <c:pt idx="80">
                  <c:v>430.0</c:v>
                </c:pt>
                <c:pt idx="81">
                  <c:v>431.0</c:v>
                </c:pt>
                <c:pt idx="82">
                  <c:v>432.0</c:v>
                </c:pt>
                <c:pt idx="83">
                  <c:v>433.0</c:v>
                </c:pt>
                <c:pt idx="84">
                  <c:v>434.0</c:v>
                </c:pt>
                <c:pt idx="85">
                  <c:v>435.0</c:v>
                </c:pt>
                <c:pt idx="86">
                  <c:v>436.0</c:v>
                </c:pt>
                <c:pt idx="87">
                  <c:v>437.0</c:v>
                </c:pt>
                <c:pt idx="88">
                  <c:v>438.0</c:v>
                </c:pt>
                <c:pt idx="89">
                  <c:v>439.0</c:v>
                </c:pt>
                <c:pt idx="90">
                  <c:v>440.0</c:v>
                </c:pt>
                <c:pt idx="91">
                  <c:v>441.0</c:v>
                </c:pt>
                <c:pt idx="92">
                  <c:v>442.0</c:v>
                </c:pt>
                <c:pt idx="93">
                  <c:v>443.0</c:v>
                </c:pt>
                <c:pt idx="94">
                  <c:v>444.0</c:v>
                </c:pt>
                <c:pt idx="95">
                  <c:v>445.0</c:v>
                </c:pt>
                <c:pt idx="96">
                  <c:v>446.0</c:v>
                </c:pt>
                <c:pt idx="97">
                  <c:v>447.0</c:v>
                </c:pt>
                <c:pt idx="98">
                  <c:v>448.0</c:v>
                </c:pt>
                <c:pt idx="99">
                  <c:v>449.0</c:v>
                </c:pt>
                <c:pt idx="100">
                  <c:v>450.0</c:v>
                </c:pt>
                <c:pt idx="101">
                  <c:v>451.0</c:v>
                </c:pt>
                <c:pt idx="102">
                  <c:v>452.0</c:v>
                </c:pt>
                <c:pt idx="103">
                  <c:v>453.0</c:v>
                </c:pt>
                <c:pt idx="104">
                  <c:v>454.0</c:v>
                </c:pt>
                <c:pt idx="105">
                  <c:v>455.0</c:v>
                </c:pt>
                <c:pt idx="106">
                  <c:v>456.0</c:v>
                </c:pt>
                <c:pt idx="107">
                  <c:v>457.0</c:v>
                </c:pt>
                <c:pt idx="108">
                  <c:v>458.0</c:v>
                </c:pt>
                <c:pt idx="109">
                  <c:v>459.0</c:v>
                </c:pt>
                <c:pt idx="110">
                  <c:v>460.0</c:v>
                </c:pt>
                <c:pt idx="111">
                  <c:v>461.0</c:v>
                </c:pt>
                <c:pt idx="112">
                  <c:v>462.0</c:v>
                </c:pt>
                <c:pt idx="113">
                  <c:v>463.0</c:v>
                </c:pt>
                <c:pt idx="114">
                  <c:v>464.0</c:v>
                </c:pt>
                <c:pt idx="115">
                  <c:v>465.0</c:v>
                </c:pt>
                <c:pt idx="116">
                  <c:v>466.0</c:v>
                </c:pt>
                <c:pt idx="117">
                  <c:v>467.0</c:v>
                </c:pt>
                <c:pt idx="118">
                  <c:v>468.0</c:v>
                </c:pt>
                <c:pt idx="119">
                  <c:v>469.0</c:v>
                </c:pt>
                <c:pt idx="120">
                  <c:v>470.0</c:v>
                </c:pt>
                <c:pt idx="121">
                  <c:v>471.0</c:v>
                </c:pt>
                <c:pt idx="122">
                  <c:v>472.0</c:v>
                </c:pt>
                <c:pt idx="123">
                  <c:v>473.0</c:v>
                </c:pt>
                <c:pt idx="124">
                  <c:v>474.0</c:v>
                </c:pt>
                <c:pt idx="125">
                  <c:v>475.0</c:v>
                </c:pt>
                <c:pt idx="126">
                  <c:v>476.0</c:v>
                </c:pt>
                <c:pt idx="127">
                  <c:v>477.0</c:v>
                </c:pt>
                <c:pt idx="128">
                  <c:v>478.0</c:v>
                </c:pt>
                <c:pt idx="129">
                  <c:v>479.0</c:v>
                </c:pt>
                <c:pt idx="130">
                  <c:v>480.0</c:v>
                </c:pt>
                <c:pt idx="131">
                  <c:v>481.0</c:v>
                </c:pt>
                <c:pt idx="132">
                  <c:v>482.0</c:v>
                </c:pt>
                <c:pt idx="133">
                  <c:v>483.0</c:v>
                </c:pt>
                <c:pt idx="134">
                  <c:v>484.0</c:v>
                </c:pt>
                <c:pt idx="135">
                  <c:v>485.0</c:v>
                </c:pt>
                <c:pt idx="136">
                  <c:v>486.0</c:v>
                </c:pt>
                <c:pt idx="137">
                  <c:v>487.0</c:v>
                </c:pt>
                <c:pt idx="138">
                  <c:v>488.0</c:v>
                </c:pt>
                <c:pt idx="139">
                  <c:v>489.0</c:v>
                </c:pt>
                <c:pt idx="140">
                  <c:v>490.0</c:v>
                </c:pt>
                <c:pt idx="141">
                  <c:v>491.0</c:v>
                </c:pt>
                <c:pt idx="142">
                  <c:v>492.0</c:v>
                </c:pt>
                <c:pt idx="143">
                  <c:v>493.0</c:v>
                </c:pt>
                <c:pt idx="144">
                  <c:v>494.0</c:v>
                </c:pt>
                <c:pt idx="145">
                  <c:v>495.0</c:v>
                </c:pt>
                <c:pt idx="146">
                  <c:v>496.0</c:v>
                </c:pt>
                <c:pt idx="147">
                  <c:v>497.0</c:v>
                </c:pt>
                <c:pt idx="148">
                  <c:v>498.0</c:v>
                </c:pt>
                <c:pt idx="149">
                  <c:v>499.0</c:v>
                </c:pt>
                <c:pt idx="150">
                  <c:v>500.0</c:v>
                </c:pt>
                <c:pt idx="151">
                  <c:v>501.0</c:v>
                </c:pt>
                <c:pt idx="152">
                  <c:v>502.0</c:v>
                </c:pt>
                <c:pt idx="153">
                  <c:v>503.0</c:v>
                </c:pt>
                <c:pt idx="154">
                  <c:v>504.0</c:v>
                </c:pt>
                <c:pt idx="155">
                  <c:v>505.0</c:v>
                </c:pt>
                <c:pt idx="156">
                  <c:v>506.0</c:v>
                </c:pt>
                <c:pt idx="157">
                  <c:v>507.0</c:v>
                </c:pt>
                <c:pt idx="158">
                  <c:v>508.0</c:v>
                </c:pt>
                <c:pt idx="159">
                  <c:v>509.0</c:v>
                </c:pt>
                <c:pt idx="160">
                  <c:v>510.0</c:v>
                </c:pt>
                <c:pt idx="161">
                  <c:v>511.0</c:v>
                </c:pt>
                <c:pt idx="162">
                  <c:v>512.0</c:v>
                </c:pt>
                <c:pt idx="163">
                  <c:v>513.0</c:v>
                </c:pt>
                <c:pt idx="164">
                  <c:v>514.0</c:v>
                </c:pt>
                <c:pt idx="165">
                  <c:v>515.0</c:v>
                </c:pt>
                <c:pt idx="166">
                  <c:v>516.0</c:v>
                </c:pt>
                <c:pt idx="167">
                  <c:v>517.0</c:v>
                </c:pt>
                <c:pt idx="168">
                  <c:v>518.0</c:v>
                </c:pt>
                <c:pt idx="169">
                  <c:v>519.0</c:v>
                </c:pt>
                <c:pt idx="170">
                  <c:v>520.0</c:v>
                </c:pt>
                <c:pt idx="171">
                  <c:v>521.0</c:v>
                </c:pt>
                <c:pt idx="172">
                  <c:v>522.0</c:v>
                </c:pt>
                <c:pt idx="173">
                  <c:v>523.0</c:v>
                </c:pt>
                <c:pt idx="174">
                  <c:v>524.0</c:v>
                </c:pt>
                <c:pt idx="175">
                  <c:v>525.0</c:v>
                </c:pt>
                <c:pt idx="176">
                  <c:v>526.0</c:v>
                </c:pt>
                <c:pt idx="177">
                  <c:v>527.0</c:v>
                </c:pt>
                <c:pt idx="178">
                  <c:v>528.0</c:v>
                </c:pt>
                <c:pt idx="179">
                  <c:v>529.0</c:v>
                </c:pt>
                <c:pt idx="180">
                  <c:v>530.0</c:v>
                </c:pt>
                <c:pt idx="181">
                  <c:v>531.0</c:v>
                </c:pt>
                <c:pt idx="182">
                  <c:v>532.0</c:v>
                </c:pt>
                <c:pt idx="183">
                  <c:v>533.0</c:v>
                </c:pt>
                <c:pt idx="184">
                  <c:v>534.0</c:v>
                </c:pt>
                <c:pt idx="185">
                  <c:v>535.0</c:v>
                </c:pt>
                <c:pt idx="186">
                  <c:v>536.0</c:v>
                </c:pt>
                <c:pt idx="187">
                  <c:v>537.0</c:v>
                </c:pt>
                <c:pt idx="188">
                  <c:v>538.0</c:v>
                </c:pt>
                <c:pt idx="189">
                  <c:v>539.0</c:v>
                </c:pt>
                <c:pt idx="190">
                  <c:v>540.0</c:v>
                </c:pt>
                <c:pt idx="191">
                  <c:v>541.0</c:v>
                </c:pt>
                <c:pt idx="192">
                  <c:v>542.0</c:v>
                </c:pt>
                <c:pt idx="193">
                  <c:v>543.0</c:v>
                </c:pt>
                <c:pt idx="194">
                  <c:v>544.0</c:v>
                </c:pt>
                <c:pt idx="195">
                  <c:v>545.0</c:v>
                </c:pt>
                <c:pt idx="196">
                  <c:v>546.0</c:v>
                </c:pt>
                <c:pt idx="197">
                  <c:v>547.0</c:v>
                </c:pt>
                <c:pt idx="198">
                  <c:v>548.0</c:v>
                </c:pt>
                <c:pt idx="199">
                  <c:v>549.0</c:v>
                </c:pt>
                <c:pt idx="200">
                  <c:v>550.0</c:v>
                </c:pt>
                <c:pt idx="201">
                  <c:v>551.0</c:v>
                </c:pt>
                <c:pt idx="202">
                  <c:v>552.0</c:v>
                </c:pt>
                <c:pt idx="203">
                  <c:v>553.0</c:v>
                </c:pt>
                <c:pt idx="204">
                  <c:v>554.0</c:v>
                </c:pt>
                <c:pt idx="205">
                  <c:v>555.0</c:v>
                </c:pt>
                <c:pt idx="206">
                  <c:v>556.0</c:v>
                </c:pt>
                <c:pt idx="207">
                  <c:v>557.0</c:v>
                </c:pt>
                <c:pt idx="208">
                  <c:v>558.0</c:v>
                </c:pt>
                <c:pt idx="209">
                  <c:v>559.0</c:v>
                </c:pt>
                <c:pt idx="210">
                  <c:v>560.0</c:v>
                </c:pt>
                <c:pt idx="211">
                  <c:v>561.0</c:v>
                </c:pt>
                <c:pt idx="212">
                  <c:v>562.0</c:v>
                </c:pt>
                <c:pt idx="213">
                  <c:v>563.0</c:v>
                </c:pt>
                <c:pt idx="214">
                  <c:v>564.0</c:v>
                </c:pt>
                <c:pt idx="215">
                  <c:v>565.0</c:v>
                </c:pt>
                <c:pt idx="216">
                  <c:v>566.0</c:v>
                </c:pt>
                <c:pt idx="217">
                  <c:v>567.0</c:v>
                </c:pt>
                <c:pt idx="218">
                  <c:v>568.0</c:v>
                </c:pt>
                <c:pt idx="219">
                  <c:v>569.0</c:v>
                </c:pt>
                <c:pt idx="220">
                  <c:v>570.0</c:v>
                </c:pt>
                <c:pt idx="221">
                  <c:v>571.0</c:v>
                </c:pt>
                <c:pt idx="222">
                  <c:v>572.0</c:v>
                </c:pt>
                <c:pt idx="223">
                  <c:v>573.0</c:v>
                </c:pt>
                <c:pt idx="224">
                  <c:v>574.0</c:v>
                </c:pt>
                <c:pt idx="225">
                  <c:v>575.0</c:v>
                </c:pt>
                <c:pt idx="226">
                  <c:v>576.0</c:v>
                </c:pt>
                <c:pt idx="227">
                  <c:v>577.0</c:v>
                </c:pt>
                <c:pt idx="228">
                  <c:v>578.0</c:v>
                </c:pt>
                <c:pt idx="229">
                  <c:v>579.0</c:v>
                </c:pt>
                <c:pt idx="230">
                  <c:v>580.0</c:v>
                </c:pt>
                <c:pt idx="231">
                  <c:v>581.0</c:v>
                </c:pt>
                <c:pt idx="232">
                  <c:v>582.0</c:v>
                </c:pt>
                <c:pt idx="233">
                  <c:v>583.0</c:v>
                </c:pt>
                <c:pt idx="234">
                  <c:v>584.0</c:v>
                </c:pt>
                <c:pt idx="235">
                  <c:v>585.0</c:v>
                </c:pt>
                <c:pt idx="236">
                  <c:v>586.0</c:v>
                </c:pt>
                <c:pt idx="237">
                  <c:v>587.0</c:v>
                </c:pt>
                <c:pt idx="238">
                  <c:v>588.0</c:v>
                </c:pt>
                <c:pt idx="239">
                  <c:v>589.0</c:v>
                </c:pt>
                <c:pt idx="240">
                  <c:v>590.0</c:v>
                </c:pt>
                <c:pt idx="241">
                  <c:v>591.0</c:v>
                </c:pt>
                <c:pt idx="242">
                  <c:v>592.0</c:v>
                </c:pt>
                <c:pt idx="243">
                  <c:v>593.0</c:v>
                </c:pt>
                <c:pt idx="244">
                  <c:v>594.0</c:v>
                </c:pt>
                <c:pt idx="245">
                  <c:v>595.0</c:v>
                </c:pt>
                <c:pt idx="246">
                  <c:v>596.0</c:v>
                </c:pt>
                <c:pt idx="247">
                  <c:v>597.0</c:v>
                </c:pt>
                <c:pt idx="248">
                  <c:v>598.0</c:v>
                </c:pt>
                <c:pt idx="249">
                  <c:v>599.0</c:v>
                </c:pt>
                <c:pt idx="250">
                  <c:v>600.0</c:v>
                </c:pt>
                <c:pt idx="251">
                  <c:v>601.0</c:v>
                </c:pt>
                <c:pt idx="252">
                  <c:v>602.0</c:v>
                </c:pt>
                <c:pt idx="253">
                  <c:v>603.0</c:v>
                </c:pt>
                <c:pt idx="254">
                  <c:v>604.0</c:v>
                </c:pt>
                <c:pt idx="255">
                  <c:v>605.0</c:v>
                </c:pt>
                <c:pt idx="256">
                  <c:v>606.0</c:v>
                </c:pt>
                <c:pt idx="257">
                  <c:v>607.0</c:v>
                </c:pt>
                <c:pt idx="258">
                  <c:v>608.0</c:v>
                </c:pt>
                <c:pt idx="259">
                  <c:v>609.0</c:v>
                </c:pt>
                <c:pt idx="260">
                  <c:v>610.0</c:v>
                </c:pt>
                <c:pt idx="261">
                  <c:v>611.0</c:v>
                </c:pt>
                <c:pt idx="262">
                  <c:v>612.0</c:v>
                </c:pt>
                <c:pt idx="263">
                  <c:v>613.0</c:v>
                </c:pt>
                <c:pt idx="264">
                  <c:v>614.0</c:v>
                </c:pt>
                <c:pt idx="265">
                  <c:v>615.0</c:v>
                </c:pt>
                <c:pt idx="266">
                  <c:v>616.0</c:v>
                </c:pt>
                <c:pt idx="267">
                  <c:v>617.0</c:v>
                </c:pt>
                <c:pt idx="268">
                  <c:v>618.0</c:v>
                </c:pt>
                <c:pt idx="269">
                  <c:v>619.0</c:v>
                </c:pt>
                <c:pt idx="270">
                  <c:v>620.0</c:v>
                </c:pt>
                <c:pt idx="271">
                  <c:v>621.0</c:v>
                </c:pt>
                <c:pt idx="272">
                  <c:v>622.0</c:v>
                </c:pt>
                <c:pt idx="273">
                  <c:v>623.0</c:v>
                </c:pt>
                <c:pt idx="274">
                  <c:v>624.0</c:v>
                </c:pt>
                <c:pt idx="275">
                  <c:v>625.0</c:v>
                </c:pt>
                <c:pt idx="276">
                  <c:v>626.0</c:v>
                </c:pt>
                <c:pt idx="277">
                  <c:v>627.0</c:v>
                </c:pt>
                <c:pt idx="278">
                  <c:v>628.0</c:v>
                </c:pt>
                <c:pt idx="279">
                  <c:v>629.0</c:v>
                </c:pt>
                <c:pt idx="280">
                  <c:v>630.0</c:v>
                </c:pt>
                <c:pt idx="281">
                  <c:v>631.0</c:v>
                </c:pt>
                <c:pt idx="282">
                  <c:v>632.0</c:v>
                </c:pt>
                <c:pt idx="283">
                  <c:v>633.0</c:v>
                </c:pt>
                <c:pt idx="284">
                  <c:v>634.0</c:v>
                </c:pt>
                <c:pt idx="285">
                  <c:v>635.0</c:v>
                </c:pt>
                <c:pt idx="286">
                  <c:v>636.0</c:v>
                </c:pt>
                <c:pt idx="287">
                  <c:v>637.0</c:v>
                </c:pt>
                <c:pt idx="288">
                  <c:v>638.0</c:v>
                </c:pt>
                <c:pt idx="289">
                  <c:v>639.0</c:v>
                </c:pt>
                <c:pt idx="290">
                  <c:v>640.0</c:v>
                </c:pt>
                <c:pt idx="291">
                  <c:v>641.0</c:v>
                </c:pt>
                <c:pt idx="292">
                  <c:v>642.0</c:v>
                </c:pt>
                <c:pt idx="293">
                  <c:v>643.0</c:v>
                </c:pt>
                <c:pt idx="294">
                  <c:v>644.0</c:v>
                </c:pt>
                <c:pt idx="295">
                  <c:v>645.0</c:v>
                </c:pt>
                <c:pt idx="296">
                  <c:v>646.0</c:v>
                </c:pt>
                <c:pt idx="297">
                  <c:v>647.0</c:v>
                </c:pt>
                <c:pt idx="298">
                  <c:v>648.0</c:v>
                </c:pt>
                <c:pt idx="299">
                  <c:v>649.0</c:v>
                </c:pt>
                <c:pt idx="300">
                  <c:v>650.0</c:v>
                </c:pt>
                <c:pt idx="301">
                  <c:v>651.0</c:v>
                </c:pt>
                <c:pt idx="302">
                  <c:v>652.0</c:v>
                </c:pt>
                <c:pt idx="303">
                  <c:v>653.0</c:v>
                </c:pt>
                <c:pt idx="304">
                  <c:v>654.0</c:v>
                </c:pt>
                <c:pt idx="305">
                  <c:v>655.0</c:v>
                </c:pt>
                <c:pt idx="306">
                  <c:v>656.0</c:v>
                </c:pt>
                <c:pt idx="307">
                  <c:v>657.0</c:v>
                </c:pt>
                <c:pt idx="308">
                  <c:v>658.0</c:v>
                </c:pt>
                <c:pt idx="309">
                  <c:v>659.0</c:v>
                </c:pt>
                <c:pt idx="310">
                  <c:v>660.0</c:v>
                </c:pt>
                <c:pt idx="311">
                  <c:v>661.0</c:v>
                </c:pt>
                <c:pt idx="312">
                  <c:v>662.0</c:v>
                </c:pt>
                <c:pt idx="313">
                  <c:v>663.0</c:v>
                </c:pt>
                <c:pt idx="314">
                  <c:v>664.0</c:v>
                </c:pt>
                <c:pt idx="315">
                  <c:v>665.0</c:v>
                </c:pt>
                <c:pt idx="316">
                  <c:v>666.0</c:v>
                </c:pt>
                <c:pt idx="317">
                  <c:v>667.0</c:v>
                </c:pt>
                <c:pt idx="318">
                  <c:v>668.0</c:v>
                </c:pt>
                <c:pt idx="319">
                  <c:v>669.0</c:v>
                </c:pt>
                <c:pt idx="320">
                  <c:v>670.0</c:v>
                </c:pt>
                <c:pt idx="321">
                  <c:v>671.0</c:v>
                </c:pt>
                <c:pt idx="322">
                  <c:v>672.0</c:v>
                </c:pt>
                <c:pt idx="323">
                  <c:v>673.0</c:v>
                </c:pt>
                <c:pt idx="324">
                  <c:v>674.0</c:v>
                </c:pt>
                <c:pt idx="325">
                  <c:v>675.0</c:v>
                </c:pt>
                <c:pt idx="326">
                  <c:v>676.0</c:v>
                </c:pt>
                <c:pt idx="327">
                  <c:v>677.0</c:v>
                </c:pt>
                <c:pt idx="328">
                  <c:v>678.0</c:v>
                </c:pt>
                <c:pt idx="329">
                  <c:v>679.0</c:v>
                </c:pt>
                <c:pt idx="330">
                  <c:v>680.0</c:v>
                </c:pt>
                <c:pt idx="331">
                  <c:v>681.0</c:v>
                </c:pt>
                <c:pt idx="332">
                  <c:v>682.0</c:v>
                </c:pt>
                <c:pt idx="333">
                  <c:v>683.0</c:v>
                </c:pt>
                <c:pt idx="334">
                  <c:v>684.0</c:v>
                </c:pt>
                <c:pt idx="335">
                  <c:v>685.0</c:v>
                </c:pt>
                <c:pt idx="336">
                  <c:v>686.0</c:v>
                </c:pt>
                <c:pt idx="337">
                  <c:v>687.0</c:v>
                </c:pt>
                <c:pt idx="338">
                  <c:v>688.0</c:v>
                </c:pt>
                <c:pt idx="339">
                  <c:v>689.0</c:v>
                </c:pt>
                <c:pt idx="340">
                  <c:v>690.0</c:v>
                </c:pt>
                <c:pt idx="341">
                  <c:v>691.0</c:v>
                </c:pt>
                <c:pt idx="342">
                  <c:v>692.0</c:v>
                </c:pt>
                <c:pt idx="343">
                  <c:v>693.0</c:v>
                </c:pt>
                <c:pt idx="344">
                  <c:v>694.0</c:v>
                </c:pt>
                <c:pt idx="345">
                  <c:v>695.0</c:v>
                </c:pt>
                <c:pt idx="346">
                  <c:v>696.0</c:v>
                </c:pt>
                <c:pt idx="347">
                  <c:v>697.0</c:v>
                </c:pt>
                <c:pt idx="348">
                  <c:v>698.0</c:v>
                </c:pt>
                <c:pt idx="349">
                  <c:v>699.0</c:v>
                </c:pt>
                <c:pt idx="350">
                  <c:v>700.0</c:v>
                </c:pt>
              </c:numCache>
            </c:numRef>
          </c:xVal>
          <c:yVal>
            <c:numRef>
              <c:f>List1!$R$20:$R$370</c:f>
              <c:numCache>
                <c:formatCode>General</c:formatCode>
                <c:ptCount val="351"/>
                <c:pt idx="0">
                  <c:v>0.5434</c:v>
                </c:pt>
                <c:pt idx="1">
                  <c:v>0.5415</c:v>
                </c:pt>
                <c:pt idx="2">
                  <c:v>0.5392</c:v>
                </c:pt>
                <c:pt idx="3">
                  <c:v>0.5354</c:v>
                </c:pt>
                <c:pt idx="4">
                  <c:v>0.5332</c:v>
                </c:pt>
                <c:pt idx="5">
                  <c:v>0.5312</c:v>
                </c:pt>
                <c:pt idx="6">
                  <c:v>0.5287</c:v>
                </c:pt>
                <c:pt idx="7">
                  <c:v>0.5272</c:v>
                </c:pt>
                <c:pt idx="8">
                  <c:v>0.525</c:v>
                </c:pt>
                <c:pt idx="9">
                  <c:v>0.5236</c:v>
                </c:pt>
                <c:pt idx="10">
                  <c:v>0.522</c:v>
                </c:pt>
                <c:pt idx="11">
                  <c:v>0.5203</c:v>
                </c:pt>
                <c:pt idx="12">
                  <c:v>0.5193</c:v>
                </c:pt>
                <c:pt idx="13">
                  <c:v>0.5187</c:v>
                </c:pt>
                <c:pt idx="14">
                  <c:v>0.5176</c:v>
                </c:pt>
                <c:pt idx="15">
                  <c:v>0.5175</c:v>
                </c:pt>
                <c:pt idx="16">
                  <c:v>0.5171</c:v>
                </c:pt>
                <c:pt idx="17">
                  <c:v>0.5172</c:v>
                </c:pt>
                <c:pt idx="18">
                  <c:v>0.5171</c:v>
                </c:pt>
                <c:pt idx="19">
                  <c:v>0.5167</c:v>
                </c:pt>
                <c:pt idx="20">
                  <c:v>0.5171</c:v>
                </c:pt>
                <c:pt idx="21">
                  <c:v>0.5172</c:v>
                </c:pt>
                <c:pt idx="22">
                  <c:v>0.524</c:v>
                </c:pt>
                <c:pt idx="23">
                  <c:v>0.5246</c:v>
                </c:pt>
                <c:pt idx="24">
                  <c:v>0.5247</c:v>
                </c:pt>
                <c:pt idx="25">
                  <c:v>0.5252</c:v>
                </c:pt>
                <c:pt idx="26">
                  <c:v>0.5258</c:v>
                </c:pt>
                <c:pt idx="27">
                  <c:v>0.5266</c:v>
                </c:pt>
                <c:pt idx="28">
                  <c:v>0.5272</c:v>
                </c:pt>
                <c:pt idx="29">
                  <c:v>0.5282</c:v>
                </c:pt>
                <c:pt idx="30">
                  <c:v>0.5289</c:v>
                </c:pt>
                <c:pt idx="31">
                  <c:v>0.5293</c:v>
                </c:pt>
                <c:pt idx="32">
                  <c:v>0.5304</c:v>
                </c:pt>
                <c:pt idx="33">
                  <c:v>0.5315</c:v>
                </c:pt>
                <c:pt idx="34">
                  <c:v>0.5322</c:v>
                </c:pt>
                <c:pt idx="35">
                  <c:v>0.5337</c:v>
                </c:pt>
                <c:pt idx="36">
                  <c:v>0.5339</c:v>
                </c:pt>
                <c:pt idx="37">
                  <c:v>0.5339</c:v>
                </c:pt>
                <c:pt idx="38">
                  <c:v>0.5345</c:v>
                </c:pt>
                <c:pt idx="39">
                  <c:v>0.5352</c:v>
                </c:pt>
                <c:pt idx="40">
                  <c:v>0.5357</c:v>
                </c:pt>
                <c:pt idx="41">
                  <c:v>0.5365</c:v>
                </c:pt>
                <c:pt idx="42">
                  <c:v>0.5371</c:v>
                </c:pt>
                <c:pt idx="43">
                  <c:v>0.5376</c:v>
                </c:pt>
                <c:pt idx="44">
                  <c:v>0.5391</c:v>
                </c:pt>
                <c:pt idx="45">
                  <c:v>0.5396</c:v>
                </c:pt>
                <c:pt idx="46">
                  <c:v>0.5401</c:v>
                </c:pt>
                <c:pt idx="47">
                  <c:v>0.5412</c:v>
                </c:pt>
                <c:pt idx="48">
                  <c:v>0.5422</c:v>
                </c:pt>
                <c:pt idx="49">
                  <c:v>0.5433</c:v>
                </c:pt>
                <c:pt idx="50">
                  <c:v>0.5443</c:v>
                </c:pt>
                <c:pt idx="51">
                  <c:v>0.5452</c:v>
                </c:pt>
                <c:pt idx="52">
                  <c:v>0.5464</c:v>
                </c:pt>
                <c:pt idx="53">
                  <c:v>0.5475</c:v>
                </c:pt>
                <c:pt idx="54">
                  <c:v>0.5482</c:v>
                </c:pt>
                <c:pt idx="55">
                  <c:v>0.5497</c:v>
                </c:pt>
                <c:pt idx="56">
                  <c:v>0.5509</c:v>
                </c:pt>
                <c:pt idx="57">
                  <c:v>0.5519</c:v>
                </c:pt>
                <c:pt idx="58">
                  <c:v>0.553</c:v>
                </c:pt>
                <c:pt idx="59">
                  <c:v>0.5541</c:v>
                </c:pt>
                <c:pt idx="60">
                  <c:v>0.5543</c:v>
                </c:pt>
                <c:pt idx="61">
                  <c:v>0.5553</c:v>
                </c:pt>
                <c:pt idx="62">
                  <c:v>0.5561</c:v>
                </c:pt>
                <c:pt idx="63">
                  <c:v>0.5572</c:v>
                </c:pt>
                <c:pt idx="64">
                  <c:v>0.5581</c:v>
                </c:pt>
                <c:pt idx="65">
                  <c:v>0.5591</c:v>
                </c:pt>
                <c:pt idx="66">
                  <c:v>0.5596</c:v>
                </c:pt>
                <c:pt idx="67">
                  <c:v>0.5602</c:v>
                </c:pt>
                <c:pt idx="68">
                  <c:v>0.5609</c:v>
                </c:pt>
                <c:pt idx="69">
                  <c:v>0.5615</c:v>
                </c:pt>
                <c:pt idx="70">
                  <c:v>0.5616</c:v>
                </c:pt>
                <c:pt idx="71">
                  <c:v>0.5616</c:v>
                </c:pt>
                <c:pt idx="72">
                  <c:v>0.5615</c:v>
                </c:pt>
                <c:pt idx="73">
                  <c:v>0.5615</c:v>
                </c:pt>
                <c:pt idx="74">
                  <c:v>0.5609</c:v>
                </c:pt>
                <c:pt idx="75">
                  <c:v>0.5605</c:v>
                </c:pt>
                <c:pt idx="76">
                  <c:v>0.5602</c:v>
                </c:pt>
                <c:pt idx="77">
                  <c:v>0.5595</c:v>
                </c:pt>
                <c:pt idx="78">
                  <c:v>0.5591</c:v>
                </c:pt>
                <c:pt idx="79">
                  <c:v>0.5587</c:v>
                </c:pt>
                <c:pt idx="80">
                  <c:v>0.5584</c:v>
                </c:pt>
                <c:pt idx="81">
                  <c:v>0.5584</c:v>
                </c:pt>
                <c:pt idx="82">
                  <c:v>0.5577</c:v>
                </c:pt>
                <c:pt idx="83">
                  <c:v>0.5574</c:v>
                </c:pt>
                <c:pt idx="84">
                  <c:v>0.5572</c:v>
                </c:pt>
                <c:pt idx="85">
                  <c:v>0.5574</c:v>
                </c:pt>
                <c:pt idx="86">
                  <c:v>0.5577</c:v>
                </c:pt>
                <c:pt idx="87">
                  <c:v>0.558</c:v>
                </c:pt>
                <c:pt idx="88">
                  <c:v>0.5582</c:v>
                </c:pt>
                <c:pt idx="89">
                  <c:v>0.5592</c:v>
                </c:pt>
                <c:pt idx="90">
                  <c:v>0.5601</c:v>
                </c:pt>
                <c:pt idx="91">
                  <c:v>0.5613</c:v>
                </c:pt>
                <c:pt idx="92">
                  <c:v>0.563</c:v>
                </c:pt>
                <c:pt idx="93">
                  <c:v>0.5645</c:v>
                </c:pt>
                <c:pt idx="94">
                  <c:v>0.5663</c:v>
                </c:pt>
                <c:pt idx="95">
                  <c:v>0.5686</c:v>
                </c:pt>
                <c:pt idx="96">
                  <c:v>0.5706</c:v>
                </c:pt>
                <c:pt idx="97">
                  <c:v>0.5734</c:v>
                </c:pt>
                <c:pt idx="98">
                  <c:v>0.5754</c:v>
                </c:pt>
                <c:pt idx="99">
                  <c:v>0.5784</c:v>
                </c:pt>
                <c:pt idx="100">
                  <c:v>0.581</c:v>
                </c:pt>
                <c:pt idx="101">
                  <c:v>0.5836</c:v>
                </c:pt>
                <c:pt idx="102">
                  <c:v>0.5862</c:v>
                </c:pt>
                <c:pt idx="103">
                  <c:v>0.5884</c:v>
                </c:pt>
                <c:pt idx="104">
                  <c:v>0.5905</c:v>
                </c:pt>
                <c:pt idx="105">
                  <c:v>0.5932</c:v>
                </c:pt>
                <c:pt idx="106">
                  <c:v>0.5962</c:v>
                </c:pt>
                <c:pt idx="107">
                  <c:v>0.5992</c:v>
                </c:pt>
                <c:pt idx="108">
                  <c:v>0.6021</c:v>
                </c:pt>
                <c:pt idx="109">
                  <c:v>0.6055</c:v>
                </c:pt>
                <c:pt idx="110">
                  <c:v>0.6099</c:v>
                </c:pt>
                <c:pt idx="111">
                  <c:v>0.6134</c:v>
                </c:pt>
                <c:pt idx="112">
                  <c:v>0.6171</c:v>
                </c:pt>
                <c:pt idx="113">
                  <c:v>0.6206</c:v>
                </c:pt>
                <c:pt idx="114">
                  <c:v>0.6243</c:v>
                </c:pt>
                <c:pt idx="115">
                  <c:v>0.6276</c:v>
                </c:pt>
                <c:pt idx="116">
                  <c:v>0.6308</c:v>
                </c:pt>
                <c:pt idx="117">
                  <c:v>0.6348</c:v>
                </c:pt>
                <c:pt idx="118">
                  <c:v>0.6376</c:v>
                </c:pt>
                <c:pt idx="119">
                  <c:v>0.6405</c:v>
                </c:pt>
                <c:pt idx="120">
                  <c:v>0.6436</c:v>
                </c:pt>
                <c:pt idx="121">
                  <c:v>0.6467</c:v>
                </c:pt>
                <c:pt idx="122">
                  <c:v>0.6491</c:v>
                </c:pt>
                <c:pt idx="123">
                  <c:v>0.6513</c:v>
                </c:pt>
                <c:pt idx="124">
                  <c:v>0.6534</c:v>
                </c:pt>
                <c:pt idx="125">
                  <c:v>0.6548</c:v>
                </c:pt>
                <c:pt idx="126">
                  <c:v>0.6573</c:v>
                </c:pt>
                <c:pt idx="127">
                  <c:v>0.6598</c:v>
                </c:pt>
                <c:pt idx="128">
                  <c:v>0.6621</c:v>
                </c:pt>
                <c:pt idx="129">
                  <c:v>0.6644</c:v>
                </c:pt>
                <c:pt idx="130">
                  <c:v>0.6675</c:v>
                </c:pt>
                <c:pt idx="131">
                  <c:v>0.6697</c:v>
                </c:pt>
                <c:pt idx="132">
                  <c:v>0.6733</c:v>
                </c:pt>
                <c:pt idx="133">
                  <c:v>0.676</c:v>
                </c:pt>
                <c:pt idx="134">
                  <c:v>0.6785</c:v>
                </c:pt>
                <c:pt idx="135">
                  <c:v>0.6813</c:v>
                </c:pt>
                <c:pt idx="136">
                  <c:v>0.6839</c:v>
                </c:pt>
                <c:pt idx="137">
                  <c:v>0.6865</c:v>
                </c:pt>
                <c:pt idx="138">
                  <c:v>0.6891</c:v>
                </c:pt>
                <c:pt idx="139">
                  <c:v>0.6911</c:v>
                </c:pt>
                <c:pt idx="140">
                  <c:v>0.6935</c:v>
                </c:pt>
                <c:pt idx="141">
                  <c:v>0.6954</c:v>
                </c:pt>
                <c:pt idx="142">
                  <c:v>0.6975</c:v>
                </c:pt>
                <c:pt idx="143">
                  <c:v>0.6993</c:v>
                </c:pt>
                <c:pt idx="144">
                  <c:v>0.701</c:v>
                </c:pt>
                <c:pt idx="145">
                  <c:v>0.7023</c:v>
                </c:pt>
                <c:pt idx="146">
                  <c:v>0.7041</c:v>
                </c:pt>
                <c:pt idx="147">
                  <c:v>0.7053</c:v>
                </c:pt>
                <c:pt idx="148">
                  <c:v>0.7069</c:v>
                </c:pt>
                <c:pt idx="149">
                  <c:v>0.7091</c:v>
                </c:pt>
                <c:pt idx="150">
                  <c:v>0.7107</c:v>
                </c:pt>
                <c:pt idx="151">
                  <c:v>0.7129</c:v>
                </c:pt>
                <c:pt idx="152">
                  <c:v>0.7147</c:v>
                </c:pt>
                <c:pt idx="153">
                  <c:v>0.7174</c:v>
                </c:pt>
                <c:pt idx="154">
                  <c:v>0.72</c:v>
                </c:pt>
                <c:pt idx="155">
                  <c:v>0.7225</c:v>
                </c:pt>
                <c:pt idx="156">
                  <c:v>0.7254</c:v>
                </c:pt>
                <c:pt idx="157">
                  <c:v>0.7288</c:v>
                </c:pt>
                <c:pt idx="158">
                  <c:v>0.7318</c:v>
                </c:pt>
                <c:pt idx="159">
                  <c:v>0.7349</c:v>
                </c:pt>
                <c:pt idx="160">
                  <c:v>0.738</c:v>
                </c:pt>
                <c:pt idx="161">
                  <c:v>0.7418</c:v>
                </c:pt>
                <c:pt idx="162">
                  <c:v>0.7449</c:v>
                </c:pt>
                <c:pt idx="163">
                  <c:v>0.7483</c:v>
                </c:pt>
                <c:pt idx="164">
                  <c:v>0.7519</c:v>
                </c:pt>
                <c:pt idx="165">
                  <c:v>0.7553</c:v>
                </c:pt>
                <c:pt idx="166">
                  <c:v>0.7581</c:v>
                </c:pt>
                <c:pt idx="167">
                  <c:v>0.7609</c:v>
                </c:pt>
                <c:pt idx="168">
                  <c:v>0.7637</c:v>
                </c:pt>
                <c:pt idx="169">
                  <c:v>0.7672</c:v>
                </c:pt>
                <c:pt idx="170">
                  <c:v>0.771</c:v>
                </c:pt>
                <c:pt idx="171">
                  <c:v>0.7753</c:v>
                </c:pt>
                <c:pt idx="172">
                  <c:v>0.7794</c:v>
                </c:pt>
                <c:pt idx="173">
                  <c:v>0.7842</c:v>
                </c:pt>
                <c:pt idx="174">
                  <c:v>0.7898</c:v>
                </c:pt>
                <c:pt idx="175">
                  <c:v>0.7962</c:v>
                </c:pt>
                <c:pt idx="176">
                  <c:v>0.8023</c:v>
                </c:pt>
                <c:pt idx="177">
                  <c:v>0.8084</c:v>
                </c:pt>
                <c:pt idx="178">
                  <c:v>0.8159</c:v>
                </c:pt>
                <c:pt idx="179">
                  <c:v>0.823</c:v>
                </c:pt>
                <c:pt idx="180">
                  <c:v>0.8301</c:v>
                </c:pt>
                <c:pt idx="181">
                  <c:v>0.8387</c:v>
                </c:pt>
                <c:pt idx="182">
                  <c:v>0.8464</c:v>
                </c:pt>
                <c:pt idx="183">
                  <c:v>0.8539</c:v>
                </c:pt>
                <c:pt idx="184">
                  <c:v>0.8627</c:v>
                </c:pt>
                <c:pt idx="185">
                  <c:v>0.871</c:v>
                </c:pt>
                <c:pt idx="186">
                  <c:v>0.879</c:v>
                </c:pt>
                <c:pt idx="187">
                  <c:v>0.8876</c:v>
                </c:pt>
                <c:pt idx="188">
                  <c:v>0.8954</c:v>
                </c:pt>
                <c:pt idx="189">
                  <c:v>0.9013</c:v>
                </c:pt>
                <c:pt idx="190">
                  <c:v>0.9116</c:v>
                </c:pt>
                <c:pt idx="191">
                  <c:v>0.9205</c:v>
                </c:pt>
                <c:pt idx="192">
                  <c:v>0.9294</c:v>
                </c:pt>
                <c:pt idx="193">
                  <c:v>0.9406</c:v>
                </c:pt>
                <c:pt idx="194">
                  <c:v>0.9536</c:v>
                </c:pt>
                <c:pt idx="195">
                  <c:v>0.9646</c:v>
                </c:pt>
                <c:pt idx="196">
                  <c:v>0.9806</c:v>
                </c:pt>
                <c:pt idx="197">
                  <c:v>0.9934</c:v>
                </c:pt>
                <c:pt idx="198">
                  <c:v>1.0067</c:v>
                </c:pt>
                <c:pt idx="199">
                  <c:v>1.0215</c:v>
                </c:pt>
                <c:pt idx="200">
                  <c:v>1.0356</c:v>
                </c:pt>
                <c:pt idx="201">
                  <c:v>1.0517</c:v>
                </c:pt>
                <c:pt idx="202">
                  <c:v>1.0658</c:v>
                </c:pt>
                <c:pt idx="203">
                  <c:v>1.079</c:v>
                </c:pt>
                <c:pt idx="204">
                  <c:v>1.0942</c:v>
                </c:pt>
                <c:pt idx="205">
                  <c:v>1.1076</c:v>
                </c:pt>
                <c:pt idx="206">
                  <c:v>1.1197</c:v>
                </c:pt>
                <c:pt idx="207">
                  <c:v>1.1324</c:v>
                </c:pt>
                <c:pt idx="208">
                  <c:v>1.1425</c:v>
                </c:pt>
                <c:pt idx="209">
                  <c:v>1.1527</c:v>
                </c:pt>
                <c:pt idx="210">
                  <c:v>1.1614</c:v>
                </c:pt>
                <c:pt idx="211">
                  <c:v>1.1734</c:v>
                </c:pt>
                <c:pt idx="212">
                  <c:v>1.1871</c:v>
                </c:pt>
                <c:pt idx="213">
                  <c:v>1.1985</c:v>
                </c:pt>
                <c:pt idx="214">
                  <c:v>1.2128</c:v>
                </c:pt>
                <c:pt idx="215">
                  <c:v>1.2288</c:v>
                </c:pt>
                <c:pt idx="216">
                  <c:v>1.2428</c:v>
                </c:pt>
                <c:pt idx="217">
                  <c:v>1.2623</c:v>
                </c:pt>
                <c:pt idx="218">
                  <c:v>1.2783</c:v>
                </c:pt>
                <c:pt idx="219">
                  <c:v>1.2954</c:v>
                </c:pt>
                <c:pt idx="220">
                  <c:v>1.3099</c:v>
                </c:pt>
                <c:pt idx="221">
                  <c:v>1.3243</c:v>
                </c:pt>
                <c:pt idx="222">
                  <c:v>1.3397</c:v>
                </c:pt>
                <c:pt idx="223">
                  <c:v>1.3528</c:v>
                </c:pt>
                <c:pt idx="224">
                  <c:v>1.3661</c:v>
                </c:pt>
                <c:pt idx="225">
                  <c:v>1.3763</c:v>
                </c:pt>
                <c:pt idx="226">
                  <c:v>1.3881</c:v>
                </c:pt>
                <c:pt idx="227">
                  <c:v>1.3971</c:v>
                </c:pt>
                <c:pt idx="228">
                  <c:v>1.4062</c:v>
                </c:pt>
                <c:pt idx="229">
                  <c:v>1.4122</c:v>
                </c:pt>
                <c:pt idx="230">
                  <c:v>1.3471</c:v>
                </c:pt>
                <c:pt idx="231">
                  <c:v>1.353</c:v>
                </c:pt>
                <c:pt idx="232">
                  <c:v>1.3597</c:v>
                </c:pt>
                <c:pt idx="233">
                  <c:v>1.3661</c:v>
                </c:pt>
                <c:pt idx="234">
                  <c:v>1.3708</c:v>
                </c:pt>
                <c:pt idx="235">
                  <c:v>1.3758</c:v>
                </c:pt>
                <c:pt idx="236">
                  <c:v>1.3794</c:v>
                </c:pt>
                <c:pt idx="237">
                  <c:v>1.3823</c:v>
                </c:pt>
                <c:pt idx="238">
                  <c:v>1.3831</c:v>
                </c:pt>
                <c:pt idx="239">
                  <c:v>1.3827</c:v>
                </c:pt>
                <c:pt idx="240">
                  <c:v>1.3806</c:v>
                </c:pt>
                <c:pt idx="241">
                  <c:v>1.3763</c:v>
                </c:pt>
                <c:pt idx="242">
                  <c:v>1.3708</c:v>
                </c:pt>
                <c:pt idx="243">
                  <c:v>1.3642</c:v>
                </c:pt>
                <c:pt idx="244">
                  <c:v>1.3542</c:v>
                </c:pt>
                <c:pt idx="245">
                  <c:v>1.3444</c:v>
                </c:pt>
                <c:pt idx="246">
                  <c:v>1.3316</c:v>
                </c:pt>
                <c:pt idx="247">
                  <c:v>1.3195</c:v>
                </c:pt>
                <c:pt idx="248">
                  <c:v>1.3053</c:v>
                </c:pt>
                <c:pt idx="249">
                  <c:v>1.2925</c:v>
                </c:pt>
                <c:pt idx="250">
                  <c:v>1.278</c:v>
                </c:pt>
                <c:pt idx="251">
                  <c:v>1.269</c:v>
                </c:pt>
                <c:pt idx="252">
                  <c:v>1.2557</c:v>
                </c:pt>
                <c:pt idx="253">
                  <c:v>1.2408</c:v>
                </c:pt>
                <c:pt idx="254">
                  <c:v>1.2218</c:v>
                </c:pt>
                <c:pt idx="255">
                  <c:v>1.2025</c:v>
                </c:pt>
                <c:pt idx="256">
                  <c:v>1.1809</c:v>
                </c:pt>
                <c:pt idx="257">
                  <c:v>1.159</c:v>
                </c:pt>
                <c:pt idx="258">
                  <c:v>1.1338</c:v>
                </c:pt>
                <c:pt idx="259">
                  <c:v>1.106</c:v>
                </c:pt>
                <c:pt idx="260">
                  <c:v>1.0791</c:v>
                </c:pt>
                <c:pt idx="261">
                  <c:v>1.0494</c:v>
                </c:pt>
                <c:pt idx="262">
                  <c:v>1.0242</c:v>
                </c:pt>
                <c:pt idx="263">
                  <c:v>0.9909</c:v>
                </c:pt>
                <c:pt idx="264">
                  <c:v>0.9608</c:v>
                </c:pt>
                <c:pt idx="265">
                  <c:v>0.9305</c:v>
                </c:pt>
                <c:pt idx="266">
                  <c:v>0.9015</c:v>
                </c:pt>
                <c:pt idx="267">
                  <c:v>0.8755</c:v>
                </c:pt>
                <c:pt idx="268">
                  <c:v>0.844</c:v>
                </c:pt>
                <c:pt idx="269">
                  <c:v>0.8179</c:v>
                </c:pt>
                <c:pt idx="270">
                  <c:v>0.7908</c:v>
                </c:pt>
                <c:pt idx="271">
                  <c:v>0.7738</c:v>
                </c:pt>
                <c:pt idx="272">
                  <c:v>0.7471</c:v>
                </c:pt>
                <c:pt idx="273">
                  <c:v>0.7264</c:v>
                </c:pt>
                <c:pt idx="274">
                  <c:v>0.7041</c:v>
                </c:pt>
                <c:pt idx="275">
                  <c:v>0.6774</c:v>
                </c:pt>
                <c:pt idx="276">
                  <c:v>0.6546</c:v>
                </c:pt>
                <c:pt idx="277">
                  <c:v>0.6243</c:v>
                </c:pt>
                <c:pt idx="278">
                  <c:v>0.601</c:v>
                </c:pt>
                <c:pt idx="279">
                  <c:v>0.5728</c:v>
                </c:pt>
                <c:pt idx="280">
                  <c:v>0.5498</c:v>
                </c:pt>
                <c:pt idx="281">
                  <c:v>0.523</c:v>
                </c:pt>
                <c:pt idx="282">
                  <c:v>0.4992</c:v>
                </c:pt>
                <c:pt idx="283">
                  <c:v>0.4776</c:v>
                </c:pt>
                <c:pt idx="284">
                  <c:v>0.4553</c:v>
                </c:pt>
                <c:pt idx="285">
                  <c:v>0.4332</c:v>
                </c:pt>
                <c:pt idx="286">
                  <c:v>0.4161</c:v>
                </c:pt>
                <c:pt idx="287">
                  <c:v>0.3984</c:v>
                </c:pt>
                <c:pt idx="288">
                  <c:v>0.3832</c:v>
                </c:pt>
                <c:pt idx="289">
                  <c:v>0.3677</c:v>
                </c:pt>
                <c:pt idx="290">
                  <c:v>0.3545</c:v>
                </c:pt>
                <c:pt idx="291">
                  <c:v>0.3441</c:v>
                </c:pt>
                <c:pt idx="292">
                  <c:v>0.3343</c:v>
                </c:pt>
                <c:pt idx="293">
                  <c:v>0.3239</c:v>
                </c:pt>
                <c:pt idx="294">
                  <c:v>0.3136</c:v>
                </c:pt>
                <c:pt idx="295">
                  <c:v>0.3014</c:v>
                </c:pt>
                <c:pt idx="296">
                  <c:v>0.2914</c:v>
                </c:pt>
                <c:pt idx="297">
                  <c:v>0.2784</c:v>
                </c:pt>
                <c:pt idx="298">
                  <c:v>0.2675</c:v>
                </c:pt>
                <c:pt idx="299">
                  <c:v>0.256</c:v>
                </c:pt>
                <c:pt idx="300">
                  <c:v>0.2441</c:v>
                </c:pt>
                <c:pt idx="301">
                  <c:v>0.2322</c:v>
                </c:pt>
                <c:pt idx="302">
                  <c:v>0.2236</c:v>
                </c:pt>
                <c:pt idx="303">
                  <c:v>0.2148</c:v>
                </c:pt>
                <c:pt idx="304">
                  <c:v>0.2062</c:v>
                </c:pt>
                <c:pt idx="305">
                  <c:v>0.1984</c:v>
                </c:pt>
                <c:pt idx="306">
                  <c:v>0.1919</c:v>
                </c:pt>
                <c:pt idx="307">
                  <c:v>0.1852</c:v>
                </c:pt>
                <c:pt idx="308">
                  <c:v>0.1791</c:v>
                </c:pt>
                <c:pt idx="309">
                  <c:v>0.1742</c:v>
                </c:pt>
                <c:pt idx="310">
                  <c:v>0.1699</c:v>
                </c:pt>
                <c:pt idx="311">
                  <c:v>0.166</c:v>
                </c:pt>
                <c:pt idx="312">
                  <c:v>0.1624</c:v>
                </c:pt>
                <c:pt idx="313">
                  <c:v>0.1597</c:v>
                </c:pt>
                <c:pt idx="314">
                  <c:v>0.156</c:v>
                </c:pt>
                <c:pt idx="315">
                  <c:v>0.1525</c:v>
                </c:pt>
                <c:pt idx="316">
                  <c:v>0.1491</c:v>
                </c:pt>
                <c:pt idx="317">
                  <c:v>0.1456</c:v>
                </c:pt>
                <c:pt idx="318">
                  <c:v>0.1419</c:v>
                </c:pt>
                <c:pt idx="319">
                  <c:v>0.1381</c:v>
                </c:pt>
                <c:pt idx="320">
                  <c:v>0.1346</c:v>
                </c:pt>
                <c:pt idx="321">
                  <c:v>0.1311</c:v>
                </c:pt>
                <c:pt idx="322">
                  <c:v>0.1278</c:v>
                </c:pt>
                <c:pt idx="323">
                  <c:v>0.1251</c:v>
                </c:pt>
                <c:pt idx="324">
                  <c:v>0.1221</c:v>
                </c:pt>
                <c:pt idx="325">
                  <c:v>0.1194</c:v>
                </c:pt>
                <c:pt idx="326">
                  <c:v>0.117</c:v>
                </c:pt>
                <c:pt idx="327">
                  <c:v>0.1149</c:v>
                </c:pt>
                <c:pt idx="328">
                  <c:v>0.1134</c:v>
                </c:pt>
                <c:pt idx="329">
                  <c:v>0.1113</c:v>
                </c:pt>
                <c:pt idx="330">
                  <c:v>0.1096</c:v>
                </c:pt>
                <c:pt idx="331">
                  <c:v>0.1084</c:v>
                </c:pt>
                <c:pt idx="332">
                  <c:v>0.1072</c:v>
                </c:pt>
                <c:pt idx="333">
                  <c:v>0.1063</c:v>
                </c:pt>
                <c:pt idx="334">
                  <c:v>0.105</c:v>
                </c:pt>
                <c:pt idx="335">
                  <c:v>0.1039</c:v>
                </c:pt>
                <c:pt idx="336">
                  <c:v>0.1027</c:v>
                </c:pt>
                <c:pt idx="337">
                  <c:v>0.1018</c:v>
                </c:pt>
                <c:pt idx="338">
                  <c:v>0.1006</c:v>
                </c:pt>
                <c:pt idx="339">
                  <c:v>0.0993</c:v>
                </c:pt>
                <c:pt idx="340">
                  <c:v>0.0984</c:v>
                </c:pt>
                <c:pt idx="341">
                  <c:v>0.0972</c:v>
                </c:pt>
                <c:pt idx="342">
                  <c:v>0.0962</c:v>
                </c:pt>
                <c:pt idx="343">
                  <c:v>0.0953</c:v>
                </c:pt>
                <c:pt idx="344">
                  <c:v>0.0945</c:v>
                </c:pt>
                <c:pt idx="345">
                  <c:v>0.0937</c:v>
                </c:pt>
                <c:pt idx="346">
                  <c:v>0.093</c:v>
                </c:pt>
                <c:pt idx="347">
                  <c:v>0.0923</c:v>
                </c:pt>
                <c:pt idx="348">
                  <c:v>0.0918</c:v>
                </c:pt>
                <c:pt idx="349">
                  <c:v>0.0912</c:v>
                </c:pt>
                <c:pt idx="350">
                  <c:v>0.0908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916296"/>
        <c:axId val="2129909368"/>
      </c:scatterChart>
      <c:valAx>
        <c:axId val="2129916296"/>
        <c:scaling>
          <c:orientation val="minMax"/>
          <c:max val="700.0"/>
          <c:min val="350.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Vlnová délka [nm]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909368"/>
        <c:crosses val="autoZero"/>
        <c:crossBetween val="midCat"/>
      </c:valAx>
      <c:valAx>
        <c:axId val="212990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Spektrofotometrická absorbance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9916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</c:v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trendline>
            <c:spPr>
              <a:ln w="38100" cap="rnd" cmpd="sng" algn="ctr">
                <a:solidFill>
                  <a:schemeClr val="accent1">
                    <a:lumMod val="75000"/>
                    <a:alpha val="25000"/>
                  </a:schemeClr>
                </a:solidFill>
                <a:round/>
              </a:ln>
              <a:effectLst/>
            </c:spPr>
            <c:trendlineType val="poly"/>
            <c:order val="3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List1!$T$20:$T$26</c:f>
              <c:numCache>
                <c:formatCode>General</c:formatCode>
                <c:ptCount val="7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  <c:pt idx="5">
                  <c:v>20.0</c:v>
                </c:pt>
                <c:pt idx="6">
                  <c:v>24.0</c:v>
                </c:pt>
              </c:numCache>
            </c:numRef>
          </c:xVal>
          <c:yVal>
            <c:numRef>
              <c:f>List1!$S$20:$S$26</c:f>
              <c:numCache>
                <c:formatCode>General</c:formatCode>
                <c:ptCount val="7"/>
                <c:pt idx="0">
                  <c:v>0.1635</c:v>
                </c:pt>
                <c:pt idx="1">
                  <c:v>0.3243</c:v>
                </c:pt>
                <c:pt idx="2">
                  <c:v>0.6386</c:v>
                </c:pt>
                <c:pt idx="3">
                  <c:v>0.9832</c:v>
                </c:pt>
                <c:pt idx="4">
                  <c:v>1.306</c:v>
                </c:pt>
                <c:pt idx="5">
                  <c:v>1.3775</c:v>
                </c:pt>
                <c:pt idx="6">
                  <c:v>1.4156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539048"/>
        <c:axId val="2139133960"/>
      </c:scatterChart>
      <c:valAx>
        <c:axId val="2126539048"/>
        <c:scaling>
          <c:orientation val="minMax"/>
          <c:max val="24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dávka Gy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133960"/>
        <c:crosses val="autoZero"/>
        <c:crossBetween val="midCat"/>
        <c:majorUnit val="4.0"/>
      </c:valAx>
      <c:valAx>
        <c:axId val="213913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absorbance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539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/>
              <a:t>Závislost</a:t>
            </a:r>
            <a:r>
              <a:rPr lang="cs-CZ" baseline="0"/>
              <a:t> absorbance FeXO Dozimetru na dávce při 575 nm</a:t>
            </a:r>
            <a:endParaRPr lang="cs-CZ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trendline>
            <c:spPr>
              <a:ln w="38100" cap="rnd" cmpd="sng" algn="ctr">
                <a:solidFill>
                  <a:schemeClr val="accent1">
                    <a:lumMod val="75000"/>
                    <a:alpha val="25000"/>
                  </a:schemeClr>
                </a:solidFill>
                <a:round/>
              </a:ln>
              <a:effectLst/>
            </c:spPr>
            <c:trendlineType val="linear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List1!$T$20:$T$24</c:f>
              <c:numCache>
                <c:formatCode>General</c:formatCode>
                <c:ptCount val="5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12.0</c:v>
                </c:pt>
                <c:pt idx="4">
                  <c:v>16.0</c:v>
                </c:pt>
              </c:numCache>
            </c:numRef>
          </c:xVal>
          <c:yVal>
            <c:numRef>
              <c:f>List1!$S$20:$S$25</c:f>
              <c:numCache>
                <c:formatCode>General</c:formatCode>
                <c:ptCount val="6"/>
                <c:pt idx="0">
                  <c:v>0.1635</c:v>
                </c:pt>
                <c:pt idx="1">
                  <c:v>0.3243</c:v>
                </c:pt>
                <c:pt idx="2">
                  <c:v>0.6386</c:v>
                </c:pt>
                <c:pt idx="3">
                  <c:v>0.9832</c:v>
                </c:pt>
                <c:pt idx="4">
                  <c:v>1.306</c:v>
                </c:pt>
                <c:pt idx="5">
                  <c:v>1.3775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v>1</c:v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0764088"/>
        <c:axId val="2140447768"/>
      </c:scatterChart>
      <c:valAx>
        <c:axId val="2140764088"/>
        <c:scaling>
          <c:orientation val="minMax"/>
          <c:max val="2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dávka [GY]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447768"/>
        <c:crosses val="autoZero"/>
        <c:crossBetween val="midCat"/>
        <c:majorUnit val="4.0"/>
      </c:valAx>
      <c:valAx>
        <c:axId val="214044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absorbance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764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20.06.16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20.06.16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20.06.16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20.06.16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20.06.16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20.06.16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20.06.16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825504"/>
          </a:xfrm>
        </p:spPr>
        <p:txBody>
          <a:bodyPr/>
          <a:lstStyle/>
          <a:p>
            <a:r>
              <a:rPr lang="en-US" sz="5400" dirty="0" err="1" smtClean="0"/>
              <a:t>Jak</a:t>
            </a:r>
            <a:r>
              <a:rPr lang="en-US" sz="5400" dirty="0" smtClean="0"/>
              <a:t> </a:t>
            </a:r>
            <a:r>
              <a:rPr lang="en-US" sz="5400" dirty="0" err="1" smtClean="0"/>
              <a:t>poznat</a:t>
            </a:r>
            <a:r>
              <a:rPr lang="en-US" sz="5400" dirty="0" smtClean="0"/>
              <a:t> </a:t>
            </a:r>
            <a:r>
              <a:rPr lang="en-US" sz="5400" dirty="0" err="1" smtClean="0"/>
              <a:t>dávku</a:t>
            </a:r>
            <a:r>
              <a:rPr lang="en-US" sz="5400" dirty="0" smtClean="0"/>
              <a:t> z </a:t>
            </a:r>
            <a:r>
              <a:rPr lang="en-US" sz="5400" dirty="0" err="1" smtClean="0"/>
              <a:t>barvy</a:t>
            </a:r>
            <a:r>
              <a:rPr lang="en-US" sz="5400" dirty="0" smtClean="0"/>
              <a:t> </a:t>
            </a:r>
            <a:r>
              <a:rPr lang="en-US" sz="5400" dirty="0" err="1" smtClean="0"/>
              <a:t>gelu</a:t>
            </a:r>
            <a:r>
              <a:rPr lang="en-US" sz="5400" dirty="0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95676"/>
            <a:ext cx="6400800" cy="1076523"/>
          </a:xfrm>
        </p:spPr>
        <p:txBody>
          <a:bodyPr/>
          <a:lstStyle/>
          <a:p>
            <a:r>
              <a:rPr lang="en-US" dirty="0" err="1" smtClean="0"/>
              <a:t>Jiří</a:t>
            </a:r>
            <a:r>
              <a:rPr lang="en-US" dirty="0" smtClean="0"/>
              <a:t> </a:t>
            </a:r>
            <a:r>
              <a:rPr lang="en-US" dirty="0" err="1" smtClean="0"/>
              <a:t>Otoupal</a:t>
            </a:r>
            <a:r>
              <a:rPr lang="en-US" dirty="0" smtClean="0"/>
              <a:t>, </a:t>
            </a:r>
            <a:r>
              <a:rPr lang="en-US" dirty="0" err="1" smtClean="0"/>
              <a:t>Barbora</a:t>
            </a:r>
            <a:r>
              <a:rPr lang="en-US" dirty="0" smtClean="0"/>
              <a:t> </a:t>
            </a:r>
            <a:r>
              <a:rPr lang="en-US" dirty="0" err="1" smtClean="0"/>
              <a:t>Mouleová</a:t>
            </a:r>
            <a:r>
              <a:rPr lang="en-US" dirty="0" smtClean="0"/>
              <a:t>, </a:t>
            </a:r>
            <a:r>
              <a:rPr lang="en-US" dirty="0" err="1" smtClean="0"/>
              <a:t>Ondřej</a:t>
            </a:r>
            <a:r>
              <a:rPr lang="en-US" dirty="0"/>
              <a:t> </a:t>
            </a:r>
            <a:r>
              <a:rPr lang="en-US" dirty="0" err="1" smtClean="0"/>
              <a:t>Lomický</a:t>
            </a:r>
            <a:r>
              <a:rPr lang="en-US" dirty="0" smtClean="0"/>
              <a:t>, </a:t>
            </a:r>
            <a:r>
              <a:rPr lang="en-US" dirty="0"/>
              <a:t>V</a:t>
            </a:r>
            <a:r>
              <a:rPr lang="en-US" dirty="0" smtClean="0"/>
              <a:t>eronika Šandová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2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Poděkování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Chtěli bychom poděkovat naší </a:t>
            </a:r>
            <a:r>
              <a:rPr lang="cs-CZ" dirty="0" err="1"/>
              <a:t>supervizorce</a:t>
            </a:r>
            <a:r>
              <a:rPr lang="cs-CZ" dirty="0"/>
              <a:t> Mgr. Haně Bártové za trpělivou spolupráci a vstřícný přístup při vypracovávání našeho experimentu. Dále i organizačnímu týmu, který pro nás připravil Týden vědy na FJFI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1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</a:t>
            </a:r>
            <a:r>
              <a:rPr lang="en-US" dirty="0" err="1" smtClean="0"/>
              <a:t>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SPĚVÁČEK, Václav. </a:t>
            </a:r>
            <a:r>
              <a:rPr lang="cs-CZ" i="1" dirty="0"/>
              <a:t>Chemie gelových dozimetrů</a:t>
            </a:r>
            <a:r>
              <a:rPr lang="cs-CZ" dirty="0"/>
              <a:t>. Praha, 2012</a:t>
            </a:r>
            <a:r>
              <a:rPr lang="cs-CZ"/>
              <a:t>.</a:t>
            </a:r>
            <a:r>
              <a:rPr lang="cs-CZ"/>
              <a:t> </a:t>
            </a:r>
            <a:endParaRPr lang="cs-CZ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Dělení</a:t>
            </a:r>
            <a:r>
              <a:rPr lang="en-US" sz="4800" dirty="0" smtClean="0"/>
              <a:t> </a:t>
            </a:r>
            <a:r>
              <a:rPr lang="en-US" sz="4800" dirty="0" err="1" smtClean="0"/>
              <a:t>gelových</a:t>
            </a:r>
            <a:r>
              <a:rPr lang="en-US" sz="4800" dirty="0" smtClean="0"/>
              <a:t> </a:t>
            </a:r>
            <a:r>
              <a:rPr lang="en-US" sz="4800" dirty="0" err="1" smtClean="0"/>
              <a:t>dozimetrů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8494"/>
            <a:ext cx="8229600" cy="42376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polymerní</a:t>
            </a:r>
            <a:r>
              <a:rPr lang="en-US" dirty="0" smtClean="0">
                <a:solidFill>
                  <a:schemeClr val="tx2"/>
                </a:solidFill>
              </a:rPr>
              <a:t> / </a:t>
            </a:r>
            <a:r>
              <a:rPr lang="en-US" dirty="0" err="1" smtClean="0">
                <a:solidFill>
                  <a:schemeClr val="tx2"/>
                </a:solidFill>
              </a:rPr>
              <a:t>radiochromní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PolGel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0" y="2931190"/>
            <a:ext cx="2915413" cy="3194973"/>
          </a:xfrm>
          <a:prstGeom prst="rect">
            <a:avLst/>
          </a:prstGeom>
        </p:spPr>
      </p:pic>
      <p:pic>
        <p:nvPicPr>
          <p:cNvPr id="5" name="Picture 4" descr="c3ra46605a-f1_hi-re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r="9969"/>
          <a:stretch/>
        </p:blipFill>
        <p:spPr>
          <a:xfrm>
            <a:off x="4591334" y="2931190"/>
            <a:ext cx="3777268" cy="31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dozimetru</a:t>
            </a:r>
          </a:p>
          <a:p>
            <a:pPr lvl="1"/>
            <a:r>
              <a:rPr lang="cs-CZ" dirty="0" smtClean="0"/>
              <a:t>0,1 </a:t>
            </a:r>
            <a:r>
              <a:rPr lang="cs-CZ" dirty="0" err="1"/>
              <a:t>mM</a:t>
            </a:r>
            <a:r>
              <a:rPr lang="cs-CZ" dirty="0"/>
              <a:t> </a:t>
            </a:r>
            <a:r>
              <a:rPr lang="cs-CZ" dirty="0" err="1"/>
              <a:t>xylenolové</a:t>
            </a:r>
            <a:r>
              <a:rPr lang="cs-CZ" dirty="0"/>
              <a:t> </a:t>
            </a:r>
            <a:r>
              <a:rPr lang="cs-CZ" dirty="0" smtClean="0"/>
              <a:t>oranže</a:t>
            </a:r>
          </a:p>
          <a:p>
            <a:pPr lvl="1"/>
            <a:r>
              <a:rPr lang="cs-CZ" dirty="0"/>
              <a:t>0,5 </a:t>
            </a:r>
            <a:r>
              <a:rPr lang="cs-CZ" dirty="0" err="1"/>
              <a:t>mM</a:t>
            </a:r>
            <a:r>
              <a:rPr lang="cs-CZ" dirty="0"/>
              <a:t> </a:t>
            </a:r>
            <a:r>
              <a:rPr lang="cs-CZ" dirty="0" err="1"/>
              <a:t>Mohrovy</a:t>
            </a:r>
            <a:r>
              <a:rPr lang="cs-CZ" dirty="0"/>
              <a:t> </a:t>
            </a:r>
            <a:r>
              <a:rPr lang="cs-CZ" dirty="0" smtClean="0"/>
              <a:t>soli</a:t>
            </a:r>
          </a:p>
          <a:p>
            <a:pPr lvl="1"/>
            <a:r>
              <a:rPr lang="cs-CZ" dirty="0"/>
              <a:t>25 </a:t>
            </a:r>
            <a:r>
              <a:rPr lang="cs-CZ" dirty="0" err="1"/>
              <a:t>mM</a:t>
            </a:r>
            <a:r>
              <a:rPr lang="cs-CZ" dirty="0"/>
              <a:t> kyseliny </a:t>
            </a:r>
            <a:r>
              <a:rPr lang="cs-CZ" dirty="0" smtClean="0"/>
              <a:t>sírové</a:t>
            </a:r>
          </a:p>
          <a:p>
            <a:pPr lvl="1"/>
            <a:r>
              <a:rPr lang="cs-CZ" dirty="0"/>
              <a:t>5% roztoku želatiny</a:t>
            </a: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lvl="1"/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5" name="Picture 4" descr="DSC_01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 t="39555" r="21478" b="12651"/>
          <a:stretch/>
        </p:blipFill>
        <p:spPr>
          <a:xfrm>
            <a:off x="895083" y="3667865"/>
            <a:ext cx="4884399" cy="24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813"/>
            <a:ext cx="8229600" cy="4335350"/>
          </a:xfrm>
        </p:spPr>
        <p:txBody>
          <a:bodyPr/>
          <a:lstStyle/>
          <a:p>
            <a:r>
              <a:rPr lang="en-US" dirty="0" err="1" smtClean="0"/>
              <a:t>ozařování</a:t>
            </a:r>
            <a:r>
              <a:rPr lang="en-US" dirty="0" smtClean="0"/>
              <a:t> – </a:t>
            </a:r>
            <a:r>
              <a:rPr lang="en-US" dirty="0" err="1" smtClean="0"/>
              <a:t>Gammacell</a:t>
            </a:r>
            <a:r>
              <a:rPr lang="en-US" dirty="0" smtClean="0"/>
              <a:t> 220</a:t>
            </a:r>
            <a:endParaRPr lang="en-US" dirty="0"/>
          </a:p>
        </p:txBody>
      </p:sp>
      <p:pic>
        <p:nvPicPr>
          <p:cNvPr id="4" name="Picture 3" descr="DSC_012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r="16241"/>
          <a:stretch/>
        </p:blipFill>
        <p:spPr>
          <a:xfrm>
            <a:off x="457200" y="2585194"/>
            <a:ext cx="4591334" cy="3947204"/>
          </a:xfrm>
          <a:prstGeom prst="rect">
            <a:avLst/>
          </a:prstGeom>
        </p:spPr>
      </p:pic>
      <p:pic>
        <p:nvPicPr>
          <p:cNvPr id="5" name="Picture 4" descr="DSC_012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r="37325"/>
          <a:stretch/>
        </p:blipFill>
        <p:spPr>
          <a:xfrm>
            <a:off x="5273218" y="2585194"/>
            <a:ext cx="3198605" cy="39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9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Výsledky</a:t>
            </a:r>
            <a:endParaRPr lang="en-US" dirty="0"/>
          </a:p>
        </p:txBody>
      </p:sp>
      <p:pic>
        <p:nvPicPr>
          <p:cNvPr id="4" name="Content Placeholder 3" descr="DSC_01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134"/>
          <a:stretch>
            <a:fillRect/>
          </a:stretch>
        </p:blipFill>
        <p:spPr>
          <a:xfrm flipH="1">
            <a:off x="457200" y="1730426"/>
            <a:ext cx="7992808" cy="43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1009"/>
          </a:xfrm>
        </p:spPr>
        <p:txBody>
          <a:bodyPr/>
          <a:lstStyle/>
          <a:p>
            <a:r>
              <a:rPr lang="en-US" dirty="0" err="1" smtClean="0"/>
              <a:t>Výsledky</a:t>
            </a:r>
            <a:endParaRPr lang="en-US" dirty="0"/>
          </a:p>
        </p:txBody>
      </p:sp>
      <p:graphicFrame>
        <p:nvGraphicFramePr>
          <p:cNvPr id="6" name="Graf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44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Výsledky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40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1250"/>
          </a:xfrm>
        </p:spPr>
        <p:txBody>
          <a:bodyPr/>
          <a:lstStyle/>
          <a:p>
            <a:r>
              <a:rPr lang="en-US" dirty="0" err="1" smtClean="0"/>
              <a:t>Výsledky</a:t>
            </a:r>
            <a:endParaRPr lang="en-US" dirty="0"/>
          </a:p>
        </p:txBody>
      </p:sp>
      <p:graphicFrame>
        <p:nvGraphicFramePr>
          <p:cNvPr id="4" name="Graf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49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Podařilo</a:t>
            </a:r>
            <a:r>
              <a:rPr lang="en-US" dirty="0" smtClean="0"/>
              <a:t> se </a:t>
            </a:r>
            <a:r>
              <a:rPr lang="en-US" dirty="0" err="1" smtClean="0"/>
              <a:t>nám</a:t>
            </a:r>
            <a:r>
              <a:rPr lang="en-US" dirty="0" smtClean="0"/>
              <a:t> </a:t>
            </a:r>
            <a:r>
              <a:rPr lang="en-US" dirty="0" err="1" smtClean="0"/>
              <a:t>zjistit</a:t>
            </a:r>
            <a:r>
              <a:rPr lang="en-US" dirty="0" smtClean="0"/>
              <a:t> </a:t>
            </a:r>
            <a:r>
              <a:rPr lang="en-US" dirty="0" err="1" smtClean="0"/>
              <a:t>dávku</a:t>
            </a:r>
            <a:r>
              <a:rPr lang="en-US" dirty="0" smtClean="0"/>
              <a:t> </a:t>
            </a:r>
            <a:r>
              <a:rPr lang="en-US" dirty="0" err="1" smtClean="0"/>
              <a:t>radiace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základě</a:t>
            </a:r>
            <a:r>
              <a:rPr lang="en-US" dirty="0" smtClean="0"/>
              <a:t> </a:t>
            </a:r>
            <a:r>
              <a:rPr lang="en-US" dirty="0" err="1" smtClean="0"/>
              <a:t>zbarvení</a:t>
            </a:r>
            <a:r>
              <a:rPr lang="en-US" dirty="0" smtClean="0"/>
              <a:t> </a:t>
            </a:r>
            <a:r>
              <a:rPr lang="en-US" dirty="0" err="1" smtClean="0"/>
              <a:t>radiochromního</a:t>
            </a:r>
            <a:r>
              <a:rPr lang="en-US" dirty="0" smtClean="0"/>
              <a:t> </a:t>
            </a:r>
            <a:r>
              <a:rPr lang="en-US" dirty="0" err="1" smtClean="0"/>
              <a:t>gelového</a:t>
            </a:r>
            <a:r>
              <a:rPr lang="en-US" dirty="0" smtClean="0"/>
              <a:t> </a:t>
            </a:r>
            <a:r>
              <a:rPr lang="en-US" dirty="0" err="1" smtClean="0"/>
              <a:t>dozimetru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5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64</TotalTime>
  <Words>98</Words>
  <Application>Microsoft Macintosh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Jak poznat dávku z barvy gelu?</vt:lpstr>
      <vt:lpstr>Dělení gelových dozimetrů</vt:lpstr>
      <vt:lpstr>Experiment</vt:lpstr>
      <vt:lpstr>Experiment</vt:lpstr>
      <vt:lpstr>Výsledky</vt:lpstr>
      <vt:lpstr>Výsledky</vt:lpstr>
      <vt:lpstr>Výsledky</vt:lpstr>
      <vt:lpstr>Výsledky</vt:lpstr>
      <vt:lpstr>Závěr</vt:lpstr>
      <vt:lpstr>Poděkování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poznat dávku z barvy gelu?</dc:title>
  <dc:creator>Veronika Šandová</dc:creator>
  <cp:lastModifiedBy>Veronika Šandová</cp:lastModifiedBy>
  <cp:revision>6</cp:revision>
  <dcterms:created xsi:type="dcterms:W3CDTF">2016-06-20T13:46:31Z</dcterms:created>
  <dcterms:modified xsi:type="dcterms:W3CDTF">2016-06-20T14:51:11Z</dcterms:modified>
</cp:coreProperties>
</file>