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0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57" r:id="rId1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90" y="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DF80-C263-4009-8647-EFE58CF82479}" type="datetimeFigureOut">
              <a:rPr lang="cs-CZ" smtClean="0"/>
              <a:t>21.6.2016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014A7-C1E4-499E-B6EA-EB5FBF41170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DF80-C263-4009-8647-EFE58CF82479}" type="datetimeFigureOut">
              <a:rPr lang="cs-CZ" smtClean="0"/>
              <a:t>21.6.2016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014A7-C1E4-499E-B6EA-EB5FBF41170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DF80-C263-4009-8647-EFE58CF82479}" type="datetimeFigureOut">
              <a:rPr lang="cs-CZ" smtClean="0"/>
              <a:t>21.6.2016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014A7-C1E4-499E-B6EA-EB5FBF41170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DF80-C263-4009-8647-EFE58CF82479}" type="datetimeFigureOut">
              <a:rPr lang="cs-CZ" smtClean="0"/>
              <a:t>21.6.2016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014A7-C1E4-499E-B6EA-EB5FBF41170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DF80-C263-4009-8647-EFE58CF82479}" type="datetimeFigureOut">
              <a:rPr lang="cs-CZ" smtClean="0"/>
              <a:t>21.6.2016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014A7-C1E4-499E-B6EA-EB5FBF41170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DF80-C263-4009-8647-EFE58CF82479}" type="datetimeFigureOut">
              <a:rPr lang="cs-CZ" smtClean="0"/>
              <a:t>21.6.2016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014A7-C1E4-499E-B6EA-EB5FBF41170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DF80-C263-4009-8647-EFE58CF82479}" type="datetimeFigureOut">
              <a:rPr lang="cs-CZ" smtClean="0"/>
              <a:t>21.6.2016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014A7-C1E4-499E-B6EA-EB5FBF41170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DF80-C263-4009-8647-EFE58CF82479}" type="datetimeFigureOut">
              <a:rPr lang="cs-CZ" smtClean="0"/>
              <a:t>21.6.2016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014A7-C1E4-499E-B6EA-EB5FBF41170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DF80-C263-4009-8647-EFE58CF82479}" type="datetimeFigureOut">
              <a:rPr lang="cs-CZ" smtClean="0"/>
              <a:t>21.6.2016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014A7-C1E4-499E-B6EA-EB5FBF41170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DF80-C263-4009-8647-EFE58CF82479}" type="datetimeFigureOut">
              <a:rPr lang="cs-CZ" smtClean="0"/>
              <a:t>21.6.2016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014A7-C1E4-499E-B6EA-EB5FBF41170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DF80-C263-4009-8647-EFE58CF82479}" type="datetimeFigureOut">
              <a:rPr lang="cs-CZ" smtClean="0"/>
              <a:t>21.6.2016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014A7-C1E4-499E-B6EA-EB5FBF411700}" type="slidenum">
              <a:rPr lang="cs-CZ" smtClean="0"/>
              <a:t>‹#›</a:t>
            </a:fld>
            <a:endParaRPr lang="cs-CZ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cs-CZ" smtClean="0"/>
              <a:t>Kliknutím na ikonu přidáte obrázek.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7DF80-C263-4009-8647-EFE58CF82479}" type="datetimeFigureOut">
              <a:rPr lang="cs-CZ" smtClean="0"/>
              <a:t>21.6.2016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014A7-C1E4-499E-B6EA-EB5FBF411700}" type="slidenum">
              <a:rPr lang="cs-CZ" smtClean="0"/>
              <a:t>‹#›</a:t>
            </a:fld>
            <a:endParaRPr lang="cs-CZ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media" Target="../media/media3.wav"/><Relationship Id="rId7" Type="http://schemas.openxmlformats.org/officeDocument/2006/relationships/image" Target="../media/image4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1484785"/>
            <a:ext cx="8208912" cy="2115666"/>
          </a:xfrm>
        </p:spPr>
        <p:txBody>
          <a:bodyPr>
            <a:noAutofit/>
          </a:bodyPr>
          <a:lstStyle/>
          <a:p>
            <a:pPr algn="ctr"/>
            <a:r>
              <a:rPr lang="cs-CZ" sz="5400" dirty="0" smtClean="0"/>
              <a:t>Statistická analýza hudebních signálů</a:t>
            </a:r>
            <a:endParaRPr lang="cs-CZ" sz="5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483768" y="4509120"/>
            <a:ext cx="6400800" cy="1752600"/>
          </a:xfrm>
        </p:spPr>
        <p:txBody>
          <a:bodyPr/>
          <a:lstStyle/>
          <a:p>
            <a:pPr algn="r"/>
            <a:r>
              <a:rPr lang="cs-CZ" dirty="0" smtClean="0"/>
              <a:t>MARKÉTA MACHALOVÁ</a:t>
            </a:r>
          </a:p>
          <a:p>
            <a:pPr algn="r"/>
            <a:r>
              <a:rPr lang="cs-CZ" dirty="0" smtClean="0"/>
              <a:t>ŠIMON JELÍNEK</a:t>
            </a:r>
          </a:p>
          <a:p>
            <a:pPr algn="r"/>
            <a:r>
              <a:rPr lang="cs-CZ" dirty="0" smtClean="0"/>
              <a:t>ONDŘEJ HAVELKA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046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9444" y="1196752"/>
            <a:ext cx="7125113" cy="4536504"/>
          </a:xfrm>
        </p:spPr>
        <p:txBody>
          <a:bodyPr/>
          <a:lstStyle/>
          <a:p>
            <a:pPr algn="ctr"/>
            <a:r>
              <a:rPr lang="cs-CZ" sz="5400" dirty="0" smtClean="0"/>
              <a:t>Děkujeme vám za pozornost!</a:t>
            </a:r>
            <a:endParaRPr lang="cs-CZ" sz="5400" dirty="0"/>
          </a:p>
        </p:txBody>
      </p:sp>
    </p:spTree>
    <p:extLst>
      <p:ext uri="{BB962C8B-B14F-4D97-AF65-F5344CB8AC3E}">
        <p14:creationId xmlns:p14="http://schemas.microsoft.com/office/powerpoint/2010/main" val="377004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200" dirty="0" smtClean="0"/>
              <a:t>Co </a:t>
            </a:r>
            <a:r>
              <a:rPr lang="cs-CZ" sz="4200" dirty="0" smtClean="0"/>
              <a:t>jsme </a:t>
            </a:r>
            <a:r>
              <a:rPr lang="cs-CZ" sz="4200" dirty="0" smtClean="0"/>
              <a:t>vlastně dělali</a:t>
            </a:r>
            <a:endParaRPr lang="cs-CZ" sz="4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lang="cs-CZ" sz="2400" dirty="0"/>
              <a:t>V</a:t>
            </a:r>
            <a:r>
              <a:rPr lang="cs-CZ" sz="2400" dirty="0" smtClean="0"/>
              <a:t>ýběr 4 až 6 ukázek z žánrů vážná hudba, jazz, house, </a:t>
            </a:r>
            <a:r>
              <a:rPr lang="cs-CZ" sz="2400" dirty="0" err="1" smtClean="0"/>
              <a:t>electrohouse</a:t>
            </a:r>
            <a:r>
              <a:rPr lang="cs-CZ" sz="2400" dirty="0" smtClean="0"/>
              <a:t>, </a:t>
            </a:r>
            <a:r>
              <a:rPr lang="cs-CZ" sz="2400" dirty="0" err="1" smtClean="0"/>
              <a:t>eurodance</a:t>
            </a:r>
            <a:r>
              <a:rPr lang="cs-CZ" sz="2400" dirty="0" smtClean="0"/>
              <a:t>, </a:t>
            </a:r>
            <a:r>
              <a:rPr lang="cs-CZ" sz="2400" dirty="0" err="1" smtClean="0"/>
              <a:t>progressive</a:t>
            </a:r>
            <a:r>
              <a:rPr lang="cs-CZ" sz="2400" dirty="0" smtClean="0"/>
              <a:t>, rock</a:t>
            </a:r>
          </a:p>
          <a:p>
            <a:r>
              <a:rPr lang="cs-CZ" sz="2400" dirty="0" smtClean="0"/>
              <a:t>Charakteristika podle předvídatelnosti</a:t>
            </a:r>
          </a:p>
          <a:p>
            <a:r>
              <a:rPr lang="cs-CZ" sz="2400" dirty="0" smtClean="0"/>
              <a:t>Nalezení předvídatelnosti typické pro určitý žánr</a:t>
            </a:r>
            <a:endParaRPr lang="cs-CZ" sz="2400" dirty="0"/>
          </a:p>
        </p:txBody>
      </p:sp>
      <p:pic>
        <p:nvPicPr>
          <p:cNvPr id="1026" name="Picture 2" descr="http://probud.se/images/stories/Clanky/obrazek%20kat%20hudb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581128"/>
            <a:ext cx="6294562" cy="1990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66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200" dirty="0" smtClean="0"/>
              <a:t>Náplň </a:t>
            </a:r>
            <a:r>
              <a:rPr lang="cs-CZ" sz="4200" dirty="0" err="1" smtClean="0"/>
              <a:t>miniprojektu</a:t>
            </a:r>
            <a:endParaRPr lang="cs-CZ" sz="42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lang="cs-CZ" sz="2400" dirty="0" smtClean="0"/>
              <a:t>Teoretické vysvětlení postupu</a:t>
            </a:r>
          </a:p>
          <a:p>
            <a:r>
              <a:rPr lang="cs-CZ" sz="2400" dirty="0" smtClean="0"/>
              <a:t>Vytvoření jednoduchého skriptu</a:t>
            </a:r>
          </a:p>
          <a:p>
            <a:r>
              <a:rPr lang="cs-CZ" sz="2400" dirty="0" smtClean="0"/>
              <a:t>Zpracování ukázek</a:t>
            </a:r>
          </a:p>
          <a:p>
            <a:r>
              <a:rPr lang="cs-CZ" sz="2400" dirty="0" smtClean="0"/>
              <a:t>Obdivování grafů</a:t>
            </a:r>
          </a:p>
          <a:p>
            <a:r>
              <a:rPr lang="cs-CZ" sz="2400" dirty="0" smtClean="0"/>
              <a:t>Hledání souvislostí mezi ukázkami stejného žánru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57990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200" dirty="0" smtClean="0"/>
              <a:t>Teorie</a:t>
            </a:r>
            <a:endParaRPr lang="cs-CZ" sz="4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lang="cs-CZ" sz="2400" dirty="0" smtClean="0"/>
              <a:t>Spojitý vs. diskrétní signál</a:t>
            </a:r>
          </a:p>
          <a:p>
            <a:r>
              <a:rPr lang="cs-CZ" sz="2400" dirty="0" smtClean="0"/>
              <a:t>Vzorkovací vs. </a:t>
            </a:r>
            <a:r>
              <a:rPr lang="cs-CZ" sz="2400" dirty="0"/>
              <a:t>m</a:t>
            </a:r>
            <a:r>
              <a:rPr lang="cs-CZ" sz="2400" dirty="0" smtClean="0"/>
              <a:t>aximální frekvence</a:t>
            </a:r>
          </a:p>
          <a:p>
            <a:r>
              <a:rPr lang="cs-CZ" sz="2400" dirty="0" err="1" smtClean="0"/>
              <a:t>Hausdorffovy</a:t>
            </a:r>
            <a:r>
              <a:rPr lang="cs-CZ" sz="2400" dirty="0" smtClean="0"/>
              <a:t> vs. topologické dimenze</a:t>
            </a:r>
          </a:p>
          <a:p>
            <a:r>
              <a:rPr lang="cs-CZ" sz="2400" dirty="0" smtClean="0"/>
              <a:t>Gaussův šum vs. zvukový signál</a:t>
            </a:r>
          </a:p>
          <a:p>
            <a:endParaRPr lang="cs-CZ" sz="2400" dirty="0" smtClean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85128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200" dirty="0" smtClean="0"/>
              <a:t>Metoda průchodů nulou</a:t>
            </a:r>
            <a:endParaRPr lang="cs-CZ" sz="4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cs-CZ" sz="2400" dirty="0" err="1" smtClean="0"/>
              <a:t>Hurstův</a:t>
            </a:r>
            <a:r>
              <a:rPr lang="cs-CZ" sz="2400" dirty="0" smtClean="0"/>
              <a:t> exponent</a:t>
            </a:r>
          </a:p>
          <a:p>
            <a:r>
              <a:rPr lang="cs-CZ" sz="2400" dirty="0" smtClean="0"/>
              <a:t>Z diskrétního signálu vytvoříme spojitý</a:t>
            </a:r>
          </a:p>
          <a:p>
            <a:r>
              <a:rPr lang="cs-CZ" sz="2400" dirty="0" smtClean="0"/>
              <a:t>Pravděpodobnost protnutí osy </a:t>
            </a:r>
            <a:r>
              <a:rPr lang="cs-CZ" sz="2400" i="1" dirty="0" smtClean="0"/>
              <a:t>x</a:t>
            </a:r>
            <a:r>
              <a:rPr lang="cs-CZ" sz="2400" dirty="0" smtClean="0"/>
              <a:t> v souboru vzorků</a:t>
            </a:r>
          </a:p>
          <a:p>
            <a:r>
              <a:rPr lang="cs-CZ" sz="2400" dirty="0" smtClean="0"/>
              <a:t>Magický vzorec</a:t>
            </a:r>
          </a:p>
          <a:p>
            <a:endParaRPr lang="cs-CZ" sz="2400" dirty="0" smtClean="0"/>
          </a:p>
          <a:p>
            <a:endParaRPr lang="cs-CZ" dirty="0"/>
          </a:p>
        </p:txBody>
      </p:sp>
      <p:pic>
        <p:nvPicPr>
          <p:cNvPr id="4" name="Picture 3" descr="C:\Users\tydved3\Desktop\bilys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765" y="3429000"/>
            <a:ext cx="4387800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whitenois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7744" y="47666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1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unshine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6659" y="490487"/>
            <a:ext cx="609600" cy="609600"/>
          </a:xfrm>
        </p:spPr>
      </p:pic>
      <p:pic>
        <p:nvPicPr>
          <p:cNvPr id="2050" name="Picture 2" descr="C:\Users\tydved3\Desktop\Nejméně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5"/>
            <a:ext cx="4733092" cy="35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nejvic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51176" y="5589240"/>
            <a:ext cx="609600" cy="6096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932040" y="116632"/>
            <a:ext cx="4211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Sunshine</a:t>
            </a:r>
            <a:r>
              <a:rPr lang="cs-CZ" dirty="0" smtClean="0"/>
              <a:t>– D. </a:t>
            </a:r>
            <a:r>
              <a:rPr lang="cs-CZ" dirty="0" err="1" smtClean="0"/>
              <a:t>Guetta</a:t>
            </a:r>
            <a:r>
              <a:rPr lang="cs-CZ" dirty="0" smtClean="0"/>
              <a:t> ft. </a:t>
            </a:r>
            <a:r>
              <a:rPr lang="cs-CZ" dirty="0" err="1" smtClean="0"/>
              <a:t>Avicii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368300" y="6251622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Dívka s vlasy jako len- C. Debussy</a:t>
            </a:r>
            <a:endParaRPr lang="cs-CZ" dirty="0"/>
          </a:p>
        </p:txBody>
      </p:sp>
      <p:sp>
        <p:nvSpPr>
          <p:cNvPr id="8" name="AutoShape 4" descr="https://www.email.cz/download/k/LMXU6smqIoq8IT0kMpK_DGAFMQiqAm1ybcmDDTgOmqUu6gFtKHtTrwsejWCXKhlsEjaleJw/untitled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0" name="Picture 6" descr="https://www.email.cz/download/k/NQqFlTie35sKWHsChVCCO-1u5Ne_qSAF0PJ24i2Vx_KjAbTS3RCflJYF2A-ikeSbnx3wJ4k/untitle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091" y="3589574"/>
            <a:ext cx="4263405" cy="319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33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5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5741" y="188640"/>
            <a:ext cx="7125113" cy="924475"/>
          </a:xfrm>
        </p:spPr>
        <p:txBody>
          <a:bodyPr/>
          <a:lstStyle/>
          <a:p>
            <a:r>
              <a:rPr lang="cs-CZ" sz="4200" dirty="0" smtClean="0"/>
              <a:t>Výsledek práce</a:t>
            </a:r>
            <a:endParaRPr lang="cs-CZ" sz="4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C:\Users\tydved3\Desktop\HU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1052736"/>
            <a:ext cx="6753225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649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8263" y="476672"/>
            <a:ext cx="7125113" cy="924475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C:\Users\tydved3\Desktop\Různorodost.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21" y="821303"/>
            <a:ext cx="7523559" cy="521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205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Závěr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lang="cs-CZ" sz="2400" dirty="0" smtClean="0"/>
              <a:t>Žánry se odlišují</a:t>
            </a:r>
          </a:p>
          <a:p>
            <a:r>
              <a:rPr lang="cs-CZ" sz="2400" dirty="0" smtClean="0"/>
              <a:t>Vážná hudba je podle naší metody nejméně různorodá</a:t>
            </a:r>
          </a:p>
          <a:p>
            <a:r>
              <a:rPr lang="cs-CZ" sz="2400" dirty="0" smtClean="0"/>
              <a:t>Při využití syntetických zvuků se předvídatelnost snižuje</a:t>
            </a:r>
          </a:p>
          <a:p>
            <a:r>
              <a:rPr lang="cs-CZ" sz="2400" dirty="0" smtClean="0"/>
              <a:t>Využití: vyhledávání skladeb stejného žánru, odhalení syntetických padělků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36427348"/>
      </p:ext>
    </p:extLst>
  </p:cSld>
  <p:clrMapOvr>
    <a:masterClrMapping/>
  </p:clrMapOvr>
</p:sld>
</file>

<file path=ppt/theme/theme1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E89117"/>
      </a:dk2>
      <a:lt2>
        <a:srgbClr val="FEDD78"/>
      </a:lt2>
      <a:accent1>
        <a:srgbClr val="A1B63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TM01972873[[fn=Léto]]</Template>
  <TotalTime>219</TotalTime>
  <Words>155</Words>
  <Application>Microsoft Office PowerPoint</Application>
  <PresentationFormat>Předvádění na obrazovce (4:3)</PresentationFormat>
  <Paragraphs>33</Paragraphs>
  <Slides>10</Slides>
  <Notes>0</Notes>
  <HiddenSlides>0</HiddenSlides>
  <MMClips>3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1" baseType="lpstr">
      <vt:lpstr>Summer</vt:lpstr>
      <vt:lpstr>Statistická analýza hudebních signálů</vt:lpstr>
      <vt:lpstr>Co jsme vlastně dělali</vt:lpstr>
      <vt:lpstr>Náplň miniprojektu</vt:lpstr>
      <vt:lpstr>Teorie</vt:lpstr>
      <vt:lpstr>Metoda průchodů nulou</vt:lpstr>
      <vt:lpstr>Prezentace aplikace PowerPoint</vt:lpstr>
      <vt:lpstr>Výsledek práce</vt:lpstr>
      <vt:lpstr>Prezentace aplikace PowerPoint</vt:lpstr>
      <vt:lpstr>Závěr</vt:lpstr>
      <vt:lpstr>Děkujeme vám za pozornost!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Statistická analýza hudebních signálů</dc:title>
  <dc:creator>KM</dc:creator>
  <cp:lastModifiedBy>KM</cp:lastModifiedBy>
  <cp:revision>14</cp:revision>
  <dcterms:created xsi:type="dcterms:W3CDTF">2016-06-21T11:19:05Z</dcterms:created>
  <dcterms:modified xsi:type="dcterms:W3CDTF">2016-06-21T15:02:01Z</dcterms:modified>
</cp:coreProperties>
</file>