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58" r:id="rId6"/>
    <p:sldId id="263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681EC-DF5C-A12C-0C74-D0C70B10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de-DE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CE4EDD-ECC9-665A-113F-7D1C0F774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de-D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0356CF-0942-D796-27F3-4F2822A6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0FC-22E9-42E7-BE12-BE8942C24D8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31C8B4-BE5C-B342-04CD-AE0C92FF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66A7CD-EB22-6970-5171-41D92A3C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D0F-5F66-45B5-A6BF-E47D12AE8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61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E7A02-30CB-E515-7519-A2C95935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de-DE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E172A1-45B5-70E5-C47B-4BF9E60C7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499F8D-CD3E-8EA8-CEB8-5CA420AE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0FC-22E9-42E7-BE12-BE8942C24D8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0F4E25-A47E-68BC-7A8D-F0FA2261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4E658B-49F6-BB14-79DE-ED24AA2C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D0F-5F66-45B5-A6BF-E47D12AE8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27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34C3AF-DE05-9DA1-622C-09CEF5E6D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de-DE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5CF5D8-6C0E-B30A-3BCC-3E857BDCC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333EC0-C601-DD43-9B4B-CD3DE3B7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0FC-22E9-42E7-BE12-BE8942C24D8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9126ED-F1DA-4B2C-E465-0FB02C54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53548E-E08F-4BBE-558A-971DC74E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D0F-5F66-45B5-A6BF-E47D12AE8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62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35050-D58C-4BF6-46F4-1069293C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de-D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FE290-FB84-3833-B55D-714C7158C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CAC487-09BD-A8D1-00B2-E2DC77A98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0FC-22E9-42E7-BE12-BE8942C24D8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BD434C-E725-D3EF-51F2-7B913B7DD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D11272-F6AD-7E0A-73CF-E2EC5AFB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D0F-5F66-45B5-A6BF-E47D12AE8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3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1BF2B-ADC6-9AF6-2C09-D94364CC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de-DE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F39FDA-0C1E-508D-133D-A9F1FF136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725BD3-7414-E0A4-1621-0BFCD046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0FC-22E9-42E7-BE12-BE8942C24D8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A7B717-9386-3948-5079-B575051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4FC020-BFB8-1D80-14D7-97D85337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D0F-5F66-45B5-A6BF-E47D12AE8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83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70031-70B4-6343-7C3E-94F72DA5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de-D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C8A7CB-8900-1571-C2B0-632C773EE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E97AF3-15F4-4CAE-A578-7818A6976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B8636E-CE00-C391-5E74-DB02554E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0FC-22E9-42E7-BE12-BE8942C24D8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16A3C6-C132-2B7B-6C05-A175535B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0C2DC5-96EE-458B-73EE-9F011630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D0F-5F66-45B5-A6BF-E47D12AE8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23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8F17D-5BE8-C7E4-6FE4-DA864859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de-DE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191BCC-7518-E0A0-43E0-3F36116F8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E892AC-310E-130C-672C-4FF01A4EB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D7EDC47-E358-7A0D-E41F-E755EF7A8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3C585A2-A0A9-9FC7-6860-4C8501575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E249939-FAE9-406B-F20E-E4D7145C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0FC-22E9-42E7-BE12-BE8942C24D8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24FB836-7E23-3DE4-4E93-1BBAFE10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AAB0F6-7C7B-0E1E-6C67-E0C43B58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D0F-5F66-45B5-A6BF-E47D12AE8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12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D898C-18C2-4B67-9E38-A8712580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de-DE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63CB51-D422-0D9C-D548-EC2FA12B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0FC-22E9-42E7-BE12-BE8942C24D8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2010EA-7BB5-188E-EEE3-31F84D3A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492C2B-B0E4-4DCE-333F-AB348CE4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D0F-5F66-45B5-A6BF-E47D12AE8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82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5ABBCE6-92FF-057C-4C2A-0A1EEA71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0FC-22E9-42E7-BE12-BE8942C24D8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25C851-6E58-5577-C4E6-EE4EF833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BE0C2B-AF27-3732-B101-37AA8322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D0F-5F66-45B5-A6BF-E47D12AE8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94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74D99-B9F4-F146-12BA-C9D9BCB5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de-D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8108B-39C2-803F-6EE4-5503168CD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C7F6AB-C787-E564-E0C7-99320F43F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682F02-B744-3CC3-3917-6647C19B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0FC-22E9-42E7-BE12-BE8942C24D8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A1D89E-C821-7516-3DB3-7EB3B86C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6759CB-E0AB-8BE0-19A7-E74B5CCB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D0F-5F66-45B5-A6BF-E47D12AE8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98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ACBFF-A56D-F3EA-A0EC-8CF34EC8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de-DE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87F6A7-D1D6-2F7F-450A-DFBEA13EB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018A85-4D63-4016-B2F7-F20E907DE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04F84C-75C8-4E15-75E0-153F16F5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0FC-22E9-42E7-BE12-BE8942C24D8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64A70F-EDA6-7853-8084-D2927219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1CF7AA-C324-EB10-7079-1DFDA816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D0F-5F66-45B5-A6BF-E47D12AE8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33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12C2A21-2C72-E22F-438D-5C413F51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de-DE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143A6F-997C-1EDF-289C-60A01F25C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CEEAED-D5FD-7AEC-3B86-9E8DF5BE6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E80FC-22E9-42E7-BE12-BE8942C24D8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FCFBF2-8B43-69C8-3615-C84C6F686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27074-A07C-26E5-A029-40E2B085D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ED0F-5F66-45B5-A6BF-E47D12AE8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11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2FD6F-90C0-8054-44C9-6C81A9BB8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Proč je zlato lesklé?</a:t>
            </a:r>
            <a:endParaRPr lang="de-DE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66DE2-C929-A429-4F62-4E03A8BCA9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K. Faitová, A. </a:t>
            </a:r>
            <a:r>
              <a:rPr lang="cs-CZ" dirty="0" err="1"/>
              <a:t>Roštejnský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93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553E4-86BB-0395-C72B-2FFFF937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640" y="0"/>
            <a:ext cx="10515600" cy="1325563"/>
          </a:xfrm>
        </p:spPr>
        <p:txBody>
          <a:bodyPr/>
          <a:lstStyle/>
          <a:p>
            <a:r>
              <a:rPr lang="cs-CZ" dirty="0"/>
              <a:t>PVD – fyzikální depozice z plynné fáze</a:t>
            </a:r>
            <a:endParaRPr lang="de-DE" dirty="0"/>
          </a:p>
        </p:txBody>
      </p:sp>
      <p:pic>
        <p:nvPicPr>
          <p:cNvPr id="5" name="Zástupný obsah 4" descr="Obsah obrázku stroj/přístroj, interiér, text, šicí stroj&#10;&#10;Popis byl vytvořen automaticky">
            <a:extLst>
              <a:ext uri="{FF2B5EF4-FFF2-40B4-BE49-F238E27FC236}">
                <a16:creationId xmlns:a16="http://schemas.microsoft.com/office/drawing/2014/main" id="{16C7B895-7EC6-AC04-8A0D-FF29923AA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9805" y="1834473"/>
            <a:ext cx="5572390" cy="4179292"/>
          </a:xfrm>
        </p:spPr>
      </p:pic>
    </p:spTree>
    <p:extLst>
      <p:ext uri="{BB962C8B-B14F-4D97-AF65-F5344CB8AC3E}">
        <p14:creationId xmlns:p14="http://schemas.microsoft.com/office/powerpoint/2010/main" val="137413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81EF7-08F1-E0CF-C7A4-4870977C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240" y="0"/>
            <a:ext cx="3571240" cy="1325563"/>
          </a:xfrm>
        </p:spPr>
        <p:txBody>
          <a:bodyPr/>
          <a:lstStyle/>
          <a:p>
            <a:r>
              <a:rPr lang="cs-CZ" dirty="0"/>
              <a:t>Sestava ATR</a:t>
            </a:r>
            <a:endParaRPr lang="de-DE" dirty="0"/>
          </a:p>
        </p:txBody>
      </p:sp>
      <p:pic>
        <p:nvPicPr>
          <p:cNvPr id="5" name="Zástupný obsah 4" descr="Obsah obrázku interiér, stroj/přístroj, Vědecký přístroj, Obráběcí stroj&#10;&#10;Popis byl vytvořen automaticky">
            <a:extLst>
              <a:ext uri="{FF2B5EF4-FFF2-40B4-BE49-F238E27FC236}">
                <a16:creationId xmlns:a16="http://schemas.microsoft.com/office/drawing/2014/main" id="{BAC919DD-DC35-DC35-BB5F-E4650A564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72" y="1087121"/>
            <a:ext cx="7425055" cy="5568792"/>
          </a:xfrm>
        </p:spPr>
      </p:pic>
    </p:spTree>
    <p:extLst>
      <p:ext uri="{BB962C8B-B14F-4D97-AF65-F5344CB8AC3E}">
        <p14:creationId xmlns:p14="http://schemas.microsoft.com/office/powerpoint/2010/main" val="363712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D1603B0-D5E4-B9E8-F8AF-95F7FEDAC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67" y="523875"/>
            <a:ext cx="9119692" cy="64484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62DA22A-1635-987B-FF52-B8D70B87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0"/>
            <a:ext cx="8570433" cy="1325563"/>
          </a:xfrm>
        </p:spPr>
        <p:txBody>
          <a:bodyPr/>
          <a:lstStyle/>
          <a:p>
            <a:r>
              <a:rPr lang="cs-CZ" dirty="0"/>
              <a:t>Graf reflektivity na úhlu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19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DA7F5-3100-CF91-FC9E-53C56B67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180" y="-635"/>
            <a:ext cx="4739640" cy="1325563"/>
          </a:xfrm>
        </p:spPr>
        <p:txBody>
          <a:bodyPr/>
          <a:lstStyle/>
          <a:p>
            <a:r>
              <a:rPr lang="cs-CZ" dirty="0"/>
              <a:t>Teoretické výpočty</a:t>
            </a:r>
            <a:endParaRPr lang="de-DE" dirty="0"/>
          </a:p>
        </p:txBody>
      </p:sp>
      <p:pic>
        <p:nvPicPr>
          <p:cNvPr id="5" name="Zástupný obsah 4" descr="Obsah obrázku text, rukopis, bílá tabule, kresba&#10;&#10;Popis byl vytvořen automaticky">
            <a:extLst>
              <a:ext uri="{FF2B5EF4-FFF2-40B4-BE49-F238E27FC236}">
                <a16:creationId xmlns:a16="http://schemas.microsoft.com/office/drawing/2014/main" id="{F5E696C9-98E0-0991-6666-643E69CAE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3" y="1087120"/>
            <a:ext cx="11454353" cy="5578475"/>
          </a:xfrm>
        </p:spPr>
      </p:pic>
    </p:spTree>
    <p:extLst>
      <p:ext uri="{BB962C8B-B14F-4D97-AF65-F5344CB8AC3E}">
        <p14:creationId xmlns:p14="http://schemas.microsoft.com/office/powerpoint/2010/main" val="136491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0F502-1FAB-107D-747A-4376FCAC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248" y="354965"/>
            <a:ext cx="4963160" cy="1325563"/>
          </a:xfrm>
        </p:spPr>
        <p:txBody>
          <a:bodyPr/>
          <a:lstStyle/>
          <a:p>
            <a:r>
              <a:rPr lang="cs-CZ" dirty="0"/>
              <a:t>Teoretické výpočty 2</a:t>
            </a:r>
            <a:endParaRPr lang="de-DE" dirty="0"/>
          </a:p>
        </p:txBody>
      </p:sp>
      <p:pic>
        <p:nvPicPr>
          <p:cNvPr id="5" name="Zástupný obsah 4" descr="Obsah obrázku text, bílá tabule, rukopis, umění&#10;&#10;Popis byl vytvořen automaticky">
            <a:extLst>
              <a:ext uri="{FF2B5EF4-FFF2-40B4-BE49-F238E27FC236}">
                <a16:creationId xmlns:a16="http://schemas.microsoft.com/office/drawing/2014/main" id="{CE6BE083-479B-427A-9662-CC7667E43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4" y="1463040"/>
            <a:ext cx="11965569" cy="4683760"/>
          </a:xfrm>
        </p:spPr>
      </p:pic>
    </p:spTree>
    <p:extLst>
      <p:ext uri="{BB962C8B-B14F-4D97-AF65-F5344CB8AC3E}">
        <p14:creationId xmlns:p14="http://schemas.microsoft.com/office/powerpoint/2010/main" val="351306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2FA9E-CDDB-E943-6DE4-4124E966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  <a:endParaRPr lang="de-DE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D505D7-7F16-7425-6CA7-0B88AB881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84388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</Words>
  <Application>Microsoft Office PowerPoint</Application>
  <PresentationFormat>Širokoúhlá obrazovka</PresentationFormat>
  <Paragraphs>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Proč je zlato lesklé?</vt:lpstr>
      <vt:lpstr>PVD – fyzikální depozice z plynné fáze</vt:lpstr>
      <vt:lpstr>Sestava ATR</vt:lpstr>
      <vt:lpstr>Graf reflektivity na úhlu</vt:lpstr>
      <vt:lpstr>Teoretické výpočty</vt:lpstr>
      <vt:lpstr>Teoretické výpočty 2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je zlato lesklé?</dc:title>
  <dc:creator>Karolína Faitová</dc:creator>
  <cp:lastModifiedBy>Karolína Faitová</cp:lastModifiedBy>
  <cp:revision>1</cp:revision>
  <dcterms:created xsi:type="dcterms:W3CDTF">2023-06-20T14:33:42Z</dcterms:created>
  <dcterms:modified xsi:type="dcterms:W3CDTF">2023-06-20T15:51:43Z</dcterms:modified>
</cp:coreProperties>
</file>