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im Kratochvil" userId="59bed6a775ac79a6" providerId="LiveId" clId="{57CF2EF1-F8EF-48BD-88E2-6D2441BF5EDD}"/>
    <pc:docChg chg="modSld">
      <pc:chgData name="Radim Kratochvil" userId="59bed6a775ac79a6" providerId="LiveId" clId="{57CF2EF1-F8EF-48BD-88E2-6D2441BF5EDD}" dt="2023-06-22T07:41:39.636" v="5" actId="20577"/>
      <pc:docMkLst>
        <pc:docMk/>
      </pc:docMkLst>
      <pc:sldChg chg="modSp mod">
        <pc:chgData name="Radim Kratochvil" userId="59bed6a775ac79a6" providerId="LiveId" clId="{57CF2EF1-F8EF-48BD-88E2-6D2441BF5EDD}" dt="2023-06-22T07:41:39.636" v="5" actId="20577"/>
        <pc:sldMkLst>
          <pc:docMk/>
          <pc:sldMk cId="1295064404" sldId="256"/>
        </pc:sldMkLst>
        <pc:spChg chg="mod">
          <ac:chgData name="Radim Kratochvil" userId="59bed6a775ac79a6" providerId="LiveId" clId="{57CF2EF1-F8EF-48BD-88E2-6D2441BF5EDD}" dt="2023-06-22T07:41:39.636" v="5" actId="20577"/>
          <ac:spMkLst>
            <pc:docMk/>
            <pc:sldMk cId="1295064404" sldId="256"/>
            <ac:spMk id="3" creationId="{FA0FCACA-0B27-DA97-80DE-192E99FB61C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21A1F2-465A-4AC6-9C71-76974EEA70A2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F1E5BC-44A2-48DE-A1E7-50D95100135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latin typeface="Bahnschrift SemiCondensed" panose="020B0502040204020203" pitchFamily="34" charset="0"/>
            </a:rPr>
            <a:t>uhlí – neobnovitelný zdroj</a:t>
          </a:r>
          <a:endParaRPr lang="en-US" dirty="0">
            <a:latin typeface="Bahnschrift SemiCondensed" panose="020B0502040204020203" pitchFamily="34" charset="0"/>
          </a:endParaRPr>
        </a:p>
      </dgm:t>
    </dgm:pt>
    <dgm:pt modelId="{43544282-E5E1-469C-8290-8DBA0E8D39C7}" type="parTrans" cxnId="{FB4522D2-5F5F-46AA-B48F-348C55B8FF44}">
      <dgm:prSet/>
      <dgm:spPr/>
      <dgm:t>
        <a:bodyPr/>
        <a:lstStyle/>
        <a:p>
          <a:endParaRPr lang="en-US"/>
        </a:p>
      </dgm:t>
    </dgm:pt>
    <dgm:pt modelId="{19735013-32BF-4254-A3BA-7E20947A8543}" type="sibTrans" cxnId="{FB4522D2-5F5F-46AA-B48F-348C55B8FF4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AF2DA9C-8402-4687-9A1E-5C093D63316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latin typeface="Bahnschrift SemiCondensed" panose="020B0502040204020203" pitchFamily="34" charset="0"/>
            </a:rPr>
            <a:t>využití odpadní biomasy</a:t>
          </a:r>
          <a:endParaRPr lang="en-US" dirty="0">
            <a:latin typeface="Bahnschrift SemiCondensed" panose="020B0502040204020203" pitchFamily="34" charset="0"/>
          </a:endParaRPr>
        </a:p>
      </dgm:t>
    </dgm:pt>
    <dgm:pt modelId="{B4C656E1-587B-4DAE-B086-1BE50E67D7B6}" type="parTrans" cxnId="{FE15DE42-3599-4F42-A42A-DD02FBAFB1ED}">
      <dgm:prSet/>
      <dgm:spPr/>
      <dgm:t>
        <a:bodyPr/>
        <a:lstStyle/>
        <a:p>
          <a:endParaRPr lang="en-US"/>
        </a:p>
      </dgm:t>
    </dgm:pt>
    <dgm:pt modelId="{0AF23D80-5F4A-48D7-ACD6-4F89A4090832}" type="sibTrans" cxnId="{FE15DE42-3599-4F42-A42A-DD02FBAFB1ED}">
      <dgm:prSet/>
      <dgm:spPr/>
      <dgm:t>
        <a:bodyPr/>
        <a:lstStyle/>
        <a:p>
          <a:endParaRPr lang="en-US"/>
        </a:p>
      </dgm:t>
    </dgm:pt>
    <dgm:pt modelId="{9E0BC706-484F-4C51-9BBB-01735650CD05}" type="pres">
      <dgm:prSet presAssocID="{7621A1F2-465A-4AC6-9C71-76974EEA70A2}" presName="root" presStyleCnt="0">
        <dgm:presLayoutVars>
          <dgm:dir/>
          <dgm:resizeHandles val="exact"/>
        </dgm:presLayoutVars>
      </dgm:prSet>
      <dgm:spPr/>
    </dgm:pt>
    <dgm:pt modelId="{4BE671FC-462C-49F0-AF10-D65F3A456346}" type="pres">
      <dgm:prSet presAssocID="{D0F1E5BC-44A2-48DE-A1E7-50D951001358}" presName="compNode" presStyleCnt="0"/>
      <dgm:spPr/>
    </dgm:pt>
    <dgm:pt modelId="{FD3C07AE-3166-4525-8EC6-3EA5D1B0F59F}" type="pres">
      <dgm:prSet presAssocID="{D0F1E5BC-44A2-48DE-A1E7-50D95100135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heň"/>
        </a:ext>
      </dgm:extLst>
    </dgm:pt>
    <dgm:pt modelId="{EEC87834-44C6-4FAC-BE77-35E804B1A791}" type="pres">
      <dgm:prSet presAssocID="{D0F1E5BC-44A2-48DE-A1E7-50D951001358}" presName="spaceRect" presStyleCnt="0"/>
      <dgm:spPr/>
    </dgm:pt>
    <dgm:pt modelId="{B50ED9EC-0411-44DF-A71C-1AFC1D0E0383}" type="pres">
      <dgm:prSet presAssocID="{D0F1E5BC-44A2-48DE-A1E7-50D951001358}" presName="textRect" presStyleLbl="revTx" presStyleIdx="0" presStyleCnt="2">
        <dgm:presLayoutVars>
          <dgm:chMax val="1"/>
          <dgm:chPref val="1"/>
        </dgm:presLayoutVars>
      </dgm:prSet>
      <dgm:spPr/>
    </dgm:pt>
    <dgm:pt modelId="{890AEC17-4CD0-41D8-994E-C36191635646}" type="pres">
      <dgm:prSet presAssocID="{19735013-32BF-4254-A3BA-7E20947A8543}" presName="sibTrans" presStyleCnt="0"/>
      <dgm:spPr/>
    </dgm:pt>
    <dgm:pt modelId="{072B49CC-2DC4-430C-B0BF-07ADDD90D43F}" type="pres">
      <dgm:prSet presAssocID="{2AF2DA9C-8402-4687-9A1E-5C093D633163}" presName="compNode" presStyleCnt="0"/>
      <dgm:spPr/>
    </dgm:pt>
    <dgm:pt modelId="{2187787E-B1B7-4C9B-B727-FF6F8B554E80}" type="pres">
      <dgm:prSet presAssocID="{2AF2DA9C-8402-4687-9A1E-5C093D63316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st"/>
        </a:ext>
      </dgm:extLst>
    </dgm:pt>
    <dgm:pt modelId="{959F17F1-115A-47C7-B8DA-13D7C2E2850D}" type="pres">
      <dgm:prSet presAssocID="{2AF2DA9C-8402-4687-9A1E-5C093D633163}" presName="spaceRect" presStyleCnt="0"/>
      <dgm:spPr/>
    </dgm:pt>
    <dgm:pt modelId="{44694E44-0ADA-4748-BE92-754044B35359}" type="pres">
      <dgm:prSet presAssocID="{2AF2DA9C-8402-4687-9A1E-5C093D63316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8D9FA30-F096-4D99-8643-56E980BD3CE9}" type="presOf" srcId="{7621A1F2-465A-4AC6-9C71-76974EEA70A2}" destId="{9E0BC706-484F-4C51-9BBB-01735650CD05}" srcOrd="0" destOrd="0" presId="urn:microsoft.com/office/officeart/2018/2/layout/IconLabelList"/>
    <dgm:cxn modelId="{FE15DE42-3599-4F42-A42A-DD02FBAFB1ED}" srcId="{7621A1F2-465A-4AC6-9C71-76974EEA70A2}" destId="{2AF2DA9C-8402-4687-9A1E-5C093D633163}" srcOrd="1" destOrd="0" parTransId="{B4C656E1-587B-4DAE-B086-1BE50E67D7B6}" sibTransId="{0AF23D80-5F4A-48D7-ACD6-4F89A4090832}"/>
    <dgm:cxn modelId="{97494582-2B16-4A55-ADCD-C298EFB40C3C}" type="presOf" srcId="{2AF2DA9C-8402-4687-9A1E-5C093D633163}" destId="{44694E44-0ADA-4748-BE92-754044B35359}" srcOrd="0" destOrd="0" presId="urn:microsoft.com/office/officeart/2018/2/layout/IconLabelList"/>
    <dgm:cxn modelId="{3104FCA5-C78E-444C-A456-D40227FFB2C1}" type="presOf" srcId="{D0F1E5BC-44A2-48DE-A1E7-50D951001358}" destId="{B50ED9EC-0411-44DF-A71C-1AFC1D0E0383}" srcOrd="0" destOrd="0" presId="urn:microsoft.com/office/officeart/2018/2/layout/IconLabelList"/>
    <dgm:cxn modelId="{FB4522D2-5F5F-46AA-B48F-348C55B8FF44}" srcId="{7621A1F2-465A-4AC6-9C71-76974EEA70A2}" destId="{D0F1E5BC-44A2-48DE-A1E7-50D951001358}" srcOrd="0" destOrd="0" parTransId="{43544282-E5E1-469C-8290-8DBA0E8D39C7}" sibTransId="{19735013-32BF-4254-A3BA-7E20947A8543}"/>
    <dgm:cxn modelId="{B86BECB2-090C-4ABA-A478-173D0D0F5191}" type="presParOf" srcId="{9E0BC706-484F-4C51-9BBB-01735650CD05}" destId="{4BE671FC-462C-49F0-AF10-D65F3A456346}" srcOrd="0" destOrd="0" presId="urn:microsoft.com/office/officeart/2018/2/layout/IconLabelList"/>
    <dgm:cxn modelId="{2E869141-88A8-415D-B585-459010C6D908}" type="presParOf" srcId="{4BE671FC-462C-49F0-AF10-D65F3A456346}" destId="{FD3C07AE-3166-4525-8EC6-3EA5D1B0F59F}" srcOrd="0" destOrd="0" presId="urn:microsoft.com/office/officeart/2018/2/layout/IconLabelList"/>
    <dgm:cxn modelId="{1443DE9C-5F27-4E27-9909-73F18C2877F4}" type="presParOf" srcId="{4BE671FC-462C-49F0-AF10-D65F3A456346}" destId="{EEC87834-44C6-4FAC-BE77-35E804B1A791}" srcOrd="1" destOrd="0" presId="urn:microsoft.com/office/officeart/2018/2/layout/IconLabelList"/>
    <dgm:cxn modelId="{36ADCCA5-6C7F-420C-85CD-9581EA1C8CE2}" type="presParOf" srcId="{4BE671FC-462C-49F0-AF10-D65F3A456346}" destId="{B50ED9EC-0411-44DF-A71C-1AFC1D0E0383}" srcOrd="2" destOrd="0" presId="urn:microsoft.com/office/officeart/2018/2/layout/IconLabelList"/>
    <dgm:cxn modelId="{3E34AA04-73FA-4908-9F88-7AA214C25EA8}" type="presParOf" srcId="{9E0BC706-484F-4C51-9BBB-01735650CD05}" destId="{890AEC17-4CD0-41D8-994E-C36191635646}" srcOrd="1" destOrd="0" presId="urn:microsoft.com/office/officeart/2018/2/layout/IconLabelList"/>
    <dgm:cxn modelId="{3385EA29-9506-48B3-B625-214A5DBDBFEB}" type="presParOf" srcId="{9E0BC706-484F-4C51-9BBB-01735650CD05}" destId="{072B49CC-2DC4-430C-B0BF-07ADDD90D43F}" srcOrd="2" destOrd="0" presId="urn:microsoft.com/office/officeart/2018/2/layout/IconLabelList"/>
    <dgm:cxn modelId="{D4E72A17-EB5D-4C84-B305-604181BBB408}" type="presParOf" srcId="{072B49CC-2DC4-430C-B0BF-07ADDD90D43F}" destId="{2187787E-B1B7-4C9B-B727-FF6F8B554E80}" srcOrd="0" destOrd="0" presId="urn:microsoft.com/office/officeart/2018/2/layout/IconLabelList"/>
    <dgm:cxn modelId="{59BA64E8-80CB-4E32-9DF0-A453CDB58EAA}" type="presParOf" srcId="{072B49CC-2DC4-430C-B0BF-07ADDD90D43F}" destId="{959F17F1-115A-47C7-B8DA-13D7C2E2850D}" srcOrd="1" destOrd="0" presId="urn:microsoft.com/office/officeart/2018/2/layout/IconLabelList"/>
    <dgm:cxn modelId="{948F70D0-3DC1-4C1E-B5C2-96D3875F2FDE}" type="presParOf" srcId="{072B49CC-2DC4-430C-B0BF-07ADDD90D43F}" destId="{44694E44-0ADA-4748-BE92-754044B3535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C07AE-3166-4525-8EC6-3EA5D1B0F59F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ED9EC-0411-44DF-A71C-1AFC1D0E0383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>
              <a:latin typeface="Bahnschrift SemiCondensed" panose="020B0502040204020203" pitchFamily="34" charset="0"/>
            </a:rPr>
            <a:t>uhlí – neobnovitelný zdroj</a:t>
          </a:r>
          <a:endParaRPr lang="en-US" sz="3300" kern="1200" dirty="0">
            <a:latin typeface="Bahnschrift SemiCondensed" panose="020B0502040204020203" pitchFamily="34" charset="0"/>
          </a:endParaRPr>
        </a:p>
      </dsp:txBody>
      <dsp:txXfrm>
        <a:off x="559800" y="3022743"/>
        <a:ext cx="4320000" cy="720000"/>
      </dsp:txXfrm>
    </dsp:sp>
    <dsp:sp modelId="{2187787E-B1B7-4C9B-B727-FF6F8B554E80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94E44-0ADA-4748-BE92-754044B35359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>
              <a:latin typeface="Bahnschrift SemiCondensed" panose="020B0502040204020203" pitchFamily="34" charset="0"/>
            </a:rPr>
            <a:t>využití odpadní biomasy</a:t>
          </a:r>
          <a:endParaRPr lang="en-US" sz="3300" kern="1200" dirty="0">
            <a:latin typeface="Bahnschrift SemiCondensed" panose="020B0502040204020203" pitchFamily="34" charset="0"/>
          </a:endParaRPr>
        </a:p>
      </dsp:txBody>
      <dsp:txXfrm>
        <a:off x="5635800" y="3022743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3:35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24575,'0'0'0,"0"0"0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35.250"/>
    </inkml:context>
    <inkml:brush xml:id="br0">
      <inkml:brushProperty name="width" value="0.1" units="cm"/>
      <inkml:brushProperty name="height" value="0.1" units="cm"/>
      <inkml:brushProperty name="color" value="#9B5525"/>
    </inkml:brush>
  </inkml:definitions>
  <inkml:trace contextRef="#ctx0" brushRef="#br0">4 0 11723,'-1'6'204,"0"-1"0,1 1 0,-1 0 0,1 0 1,0-1-1,0 1 0,1 0 0,2 9 1,14 48 163,-11-47-207,46 123 428,1 5-313,-37-93-249,29 84 26,-44-135-68,1-4-20,-1-7-40,-5-24 12,0 3 38,0-62-1,6-31-55,2 48 65,-3 70 15,1 1 1,0-1-1,1 1 0,-1-1 0,1 1 0,1 0 1,-1 0-1,1 0 0,8-10 0,-1 1-9,-10 14 9,-1 0-1,1-1 1,-1 1 0,1 0-1,0 0 1,0 0 0,-1 0 0,1 0-1,0 0 1,0 1 0,0-1-1,0 0 1,0 0 0,0 0-1,0 1 1,0-1 0,0 1-1,0-1 1,1 1 0,-1-1-1,0 1 1,0 0 0,0-1 0,1 1-1,-1 0 1,0 0 0,0 0-1,1 0 1,-1 0 0,0 0-1,0 0 1,1 1 0,-1-1-1,2 1 1,20 12 16,-6-2 11,-10-7-12,0 0 0,0 0-1,0 0 1,0 1-1,-1 0 1,1 1-1,-1-1 1,-1 1-1,1 1 1,5 7-1,-3-3 6,-1 1 0,0 0 0,-1 1-1,0 0 1,4 14 0,-3-2-26,-2 1 1,-1 0 0,0 0-1,-2 48 1,-2-74-50,6-19-643,-3-31 306,-2 26 302,0 1 0,2 0 0,7-31 0,29-78 124,-36 119-14,1 0 0,0 0 0,10-17 0,-11 25-9,0 1 0,0 0-1,0-1 1,1 1-1,-1 1 1,1-1 0,0 1-1,0-1 1,1 1-1,-1 0 1,0 0 0,6-2-1,-3 2 14,0 0-1,0 1 0,0 0 1,0 0-1,0 0 0,1 1 1,9-1-1,-14 2-15,0-1 1,-1 1-1,1 0 0,0 1 0,-1-1 0,1 0 1,0 1-1,-1 0 0,1-1 0,-1 1 0,1 0 0,-1 0 1,1 1-1,-1-1 0,0 0 0,0 1 0,1-1 1,-1 1-1,0 0 0,0 0 0,-1 0 0,1 0 1,0 0-1,1 3 0,16 20 48,-15-22-41,-1 1 0,1 1 0,-1-1 0,0 0 0,-1 1 0,4 5 0,-4-5 3,-1 0 0,0 0 0,1 0 0,-2 0 0,1-1 0,-1 1 0,1 0 0,-1 0 0,-1 0 0,0 5 0,0 10 42,1-14-40,1 1 0,0-1 0,0 0 0,3 10 0,-2-10 0,-1 1-1,0 0 0,0-1 0,0 11 0,-1 1 45,1 1 0,5 29-1,-5-35-34,0-1-1,-1 1 0,-2 18 0,1-18-15,0-1-1,1 1 0,2 15 0,-1-23-4,-1-1 0,0 1 0,-1 0 1,1 0-1,-1-1 0,0 1 0,-1 6 0,-4 23-584,-9-33-3036,3-2 2298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53.6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 11506,'0'7'2977,"-6"-5"-1809,1-1 17,3 2-169,-4 1 912,3-1-1824,5-3-592,1-2-128,1 2-776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53.9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9330,'-3'17'9546,"6"-11"-10490,1-2 800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54.3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10794,'0'4'945,"0"2"799,4-4-800,-1-1-16,0-1-176,-3-1-151,0-1-273,1 2-120,4 2-152,-4-2-296,1 0-264,2-3-601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54.7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1 10146,'-9'0'2953,"2"3"-225,-1-3-2344,6 0-135,1 1-201,2-1-337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55.0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12587,'6'0'736,"-3"1"448,0 2-168,-4 3 889,1-10-1937,0-1-104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55.4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 12851,'-3'4'552,"3"1"112,-6-1-152,2-2-112,3-2-128,-1 1-224,7-1-200,3 2-88,-5-2-384,0 0-592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55.8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 11242,'-5'9'713,"-1"-3"527,5-3-616,-2 3-328,-1-6-48,6 0-200,-2-2-320,6-1 848,-6 2-480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56.2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 11979,'-6'2'808,"-2"-2"400,5 0-408,0-2 360,6 2-896,2 0-240,-4 0-344,1 0-88,5 2-360,-4 2-696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56.5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12971,'0'4'728,"-4"2"408,4 1-376,0-6-288,2 2-160,4-3-528,2-1-408,-1-6 344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57.5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 12379,'-2'0'1272,"-2"0"-328,7 5-616,-2-1-200,1-1-104,-1-1-248,-8-2-216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36.066"/>
    </inkml:context>
    <inkml:brush xml:id="br0">
      <inkml:brushProperty name="width" value="0.1" units="cm"/>
      <inkml:brushProperty name="height" value="0.1" units="cm"/>
      <inkml:brushProperty name="color" value="#9B5525"/>
    </inkml:brush>
  </inkml:definitions>
  <inkml:trace contextRef="#ctx0" brushRef="#br0">33 424 11018,'73'-87'2776,"-53"67"-2627,-2-1 0,-1-1 0,0-1 0,-2 0 0,13-26 0,-25 42-151,0-1-1,0 1 0,-1-1 0,0 0 0,-1 0 0,0 1 0,0-1 0,-1 0 0,1 0 0,-2 0 0,0-9 0,0 14 9,0-1-1,1 0 0,-1 0 0,-1 0 1,1 1-1,-1-1 0,1 1 0,-1-1 0,0 1 1,0-1-1,0 1 0,-1 0 0,1 0 1,-1 0-1,0 1 0,0-1 0,0 0 1,0 1-1,0 0 0,0 0 0,-1 0 1,1 0-1,-8-2 0,8 3 2,1 0-1,-1 1 1,1 0 0,-1-1-1,1 1 1,-1 0 0,0 0-1,1 0 1,-1 1 0,1-1-1,-1 0 1,1 1 0,-1 0-1,1 0 1,-1 0-1,1 0 1,0 0 0,0 0-1,-1 0 1,1 1 0,0-1-1,0 1 1,0 0 0,0 0-1,-2 2 1,-4 7-1,0-1 1,0 1 0,-11 22-1,9-16 21,4-3-1,0 0 1,1 0 0,0 0 0,-4 25-1,-2 5 49,7-27-39,0 0 1,1 1 0,1-1 0,0 1 0,1-1 0,1 1 0,1-1 0,3 20-1,-2-26-9,0 1-1,1-1 1,0 0-1,1-1 0,0 1 1,1-1-1,0 1 1,1-1-1,0-1 0,0 1 1,1-1-1,0 0 1,13 11-1,-15-16-15,0 0 0,0 0 0,0-1 0,1 0 1,0 0-1,-1 0 0,1 0 0,0-1 0,0 0 0,9 1 0,-3-1-74,1-1 0,-1 0 1,0-1-1,18-1 0,-24 0-279,1-1 0,-1 0 0,1-1 0,-1 1 1,0-1-1,0 0 0,0 0 0,-1-1 0,1 0 0,8-7 0,6-7-745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57.9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0 11610,'-2'3'673,"1"3"351,-4 0-448,2 0-336,2-1-72,2-3-192,4-1-112,-1-1-248,5 0-248,-7-1 344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58.2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10378,'-3'8'504,"2"1"224,1-6-455,0 0-25,3 0-112,-2-3-88,2 2-152,7 2-120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58.6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0 11426,'-4'5'409,"-2"0"23,3-1-248,-2 1-64,3-4-32,2 2-88,8-3-272,-3 0-80,2-1-1265,1-1 1041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59.0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0 12299,'-7'3'536,"0"0"216,7 0-328,0 0 72,-1-1-424,-1-2-80,7 1-136,0 4-120,5 1-448,1-3-1961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59.4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11931,'3'2'1328,"-3"-1"-1144,2 1-72,4-2-360,-2 0 2240,-2-2-1544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59.8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0 11418,'-6'8'417,"3"-2"135,-2-3-472,5 3-24,6-1-80,-4-2-80,1 0-296,-1-5 31,1-1 161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8:00.2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12107,'-1'3'528,"1"1"288,0-2-696,0 1-48,-2-3-128,5 0-584,2 0 1048,1 0-416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8:00.6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 12827,'-6'3'592,"2"3"184,-1-3-320,3-2-200,2 2-88,0-1-208,3-1-104,2 6-304,-5-3-240,5 4 368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8:00.9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0 10706,'-3'9'584,"-4"0"577,7 1-937,0-3-48,0-2-72,2-1-88,0-2-280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8:01.3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0 11642,'-5'12'489,"-1"4"167,-3-3-392,6-2-152,3-5-24,0-3-168,1-4-112,9 1-208,-9 0 200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36.853"/>
    </inkml:context>
    <inkml:brush xml:id="br0">
      <inkml:brushProperty name="width" value="0.1" units="cm"/>
      <inkml:brushProperty name="height" value="0.1" units="cm"/>
      <inkml:brushProperty name="color" value="#9B5525"/>
    </inkml:brush>
  </inkml:definitions>
  <inkml:trace contextRef="#ctx0" brushRef="#br0">0 97 10306,'0'18'366,"2"0"-1,-1 0 1,2-1 0,0 1-1,2-1 1,-1 0-1,15 31 1,49 148 659,-41-110-741,-9-10-106,-17-74-102,-3-5-32,-4-7-19,-1 3-17,2-1 0,-1 0 0,1 0-1,1 0 1,-1-1 0,1 1 0,1-1 0,-1 0-1,2 0 1,-1-1 0,1 1 0,1 0 0,-2-19 0,-1-23 22,16-67 50,-11 108-69,1 0-1,0 0 1,0 1-1,1-1 1,1 1-1,0 0 0,0 0 1,7-11-1,-4 8 3,-1 0 0,-1 0 0,7-20 0,-7 18-11,0 0 0,1 1 1,1-1-1,1 1 1,13-19-1,-14 22 0,-6 8 9,1-1 1,0 1 0,0 0 0,0 0 0,0-1-1,0 1 1,1 1 0,-1-1 0,1 0 0,-1 0-1,1 1 1,-1 0 0,1-1 0,0 1 0,0 0-1,0 0 1,-1 1 0,1-1 0,0 1 0,0-1-1,0 1 1,0 0 0,0 0 0,0 0 0,0 0 0,0 1-1,0-1 1,0 1 0,0 0 0,0 0 0,0 0-1,-1 0 1,1 0 0,0 1 0,-1-1 0,1 1-1,-1-1 1,1 1 0,-1 0 0,0 0 0,0 0-1,0 1 1,0-1 0,0 0 0,-1 1 0,3 3-1,-3-5-17,40 72 77,-37-64-376,0 0 1,-1 0 0,0 1 0,-1-1 0,0 1 0,2 13 0,-3-15-1282,4-4 615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8:01.6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12851,'0'11'304,"-2"-5"-192,7-3-168,2-6-1368,1 0 991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8:02.0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5 13579,'-1'2'464,"-1"-1"8,5-1-376,-1 0-240,4-3-256,1-1 232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8:06.06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 1 10202,'-4'4'4836,"-4"10"-4007,2 46-275,2 0 0,4 69-1,21 118 107,-8-160-202,45 150 0,-11-57-67,-40-148-357,45 172 211,-41-173-196,1 0 1,1-1-1,1 0 0,26 38 0,17 12 36,-27-39-35,40 70 1,-8 12 19,56 102 47,-88-175-46,2-1-1,50 60 0,-69-95-46,116 128 238,-103-117-206,0-1 0,2-2 0,41 27 0,-59-42-44,0 0 1,0 1-1,11 11 0,3 3-101,-24-21 53,0-1-1,0 0 1,1 1 0,-1-1 0,0 0 0,1 0-1,-1 1 1,0-1 0,1 0 0,-1 0 0,0 0-1,1 0 1,-1 1 0,0-1 0,1 0 0,-1 0-1,1 0 1,-1 0 0,0 0 0,1 0 0,-1 0-1,1 0 1,-1 0 0,0 0 0,1 0 0,-1 0-1,0 0 1,1-1 0,-1 1 0,1 0 0,-1 0 0,0 0-1,1 0 1,-1-1 0,0 1 0,0 0 0,1 0-1,-1-1 1,1 0 0,-1 1 59,0-1 1,1 1-1,-1-1 0,0 0 1,0 0-1,0 1 0,1-1 1,-1 0-1,0 1 0,0-1 1,0 0-1,0 0 0,0 1 1,0-1-1,-1 0 0,1 1 1,0-1-1,0 0 1,0 1-1,-1-1 0,1 0 1,0 1-1,-1-1 0,0-1 1,-18-17 554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8:06.58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33 10210,'1'-33'2666,"13"73"-975,120 543 1478,-116-483-2780,49 227 970,-39-218-1215,-26-103-508,-5-20-2424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8:06.9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49 13603,'4'-7'688,"6"-1"128,2 2-168,11 1-192,6 1-87,4 1-57,7 0-16,-7 1-72,3 1-48,6-2-88,3 1-32,0-1-40,1 1-128,-9 2-864,-5 2-441,-8 7 657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8:07.32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1 11202,'-1'1'115,"0"1"-1,1-1 0,-1 1 0,1-1 0,0 1 0,-1-1 0,1 1 1,0-1-1,0 1 0,0 0 0,0-1 0,0 1 0,0-1 1,1 1-1,-1-1 0,0 1 0,2 2 0,-1 1 17,6 31 97,3 0-1,14 37 1,-10-33 215,11 54 0,45 388 2841,-60-395-2700,41 165-1,-47-229-576,3 5-2097,1-26-344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8:08.0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11 123 8850,'-1'-1'138,"-1"-1"0,1 0 0,0 0-1,0 0 1,1 0 0,-1 1 0,0-1 0,1 0 0,-1 0 0,1-1-1,-1 1 1,1 0 0,0 0 0,0 0 0,0 0 0,0 0 0,1-4 0,0 2-65,0 0 0,1 1 0,-1-1 1,1 1-1,-1-1 0,1 1 0,0-1 1,1 1-1,2-4 0,-1 3 9,-1 0 0,1 0-1,0 0 1,1 1 0,-1 0 0,0-1 0,1 2-1,0-1 1,-1 0 0,1 1 0,0 0-1,1 0 1,-1 0 0,6 0 0,-7 2-28,0 0 0,-1 0-1,1 1 1,0 0 0,0 0 0,0 0 0,-1 0 0,1 0 0,0 1-1,-1 0 1,1-1 0,-1 1 0,0 1 0,0-1 0,1 0 0,-1 1-1,3 3 1,7 8 104,-1-1-1,14 22 1,-19-25-58,1 1-35,-1 0 0,0 0 0,-1 1 0,0-1 1,-1 2-1,0-1 0,-1 0 0,5 23 0,-8-25-31,0-1 0,-1 1 0,1-1 0,-2 1 0,1-1 0,-2 1 0,1-1 0,-1 1 0,0-1 0,-1 0 0,0 0 0,-8 15 0,-10 12 129,-29 40 0,-5 7-108,53-79-57,-1 0 0,2 0 0,-1 0 0,0 0 0,1 1 0,0-1 1,0 0-1,0 1 0,0-1 0,1 9 0,0-13 1,0 1 0,0-1 0,0 0 1,0 1-1,1-1 0,-1 0 0,0 1 0,0-1 1,1 0-1,-1 1 0,0-1 0,1 0 0,-1 0 1,0 0-1,0 1 0,1-1 0,-1 0 0,1 0 1,-1 0-1,0 0 0,1 0 0,-1 1 0,0-1 1,1 0-1,-1 0 0,0 0 0,1 0 0,-1 0 1,1 0-1,-1 0 0,1-1 0,13 1 12,-14 0-10,251-47 988,-167 29-437,-70 14-371,1-1-1,-1 0 1,22-11 0,3-2-17,-37 17-181,-1 1 1,1-1 0,-1 0-1,1-1 1,-1 1 0,1 0-1,-1 0 1,1-1-1,1-2 1,11-9-1635,-3 6 1788,-4-6-258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8:08.81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264 48 12291,'-6'-6'782,"0"0"1,0 1-1,0 0 1,-1 0 0,0 0-1,-10-4 1,15 8-708,-1 0 1,1 0-1,-1 0 1,1 0-1,-1 1 1,0-1-1,1 1 0,-1 0 1,0-1-1,0 1 1,1 1-1,-1-1 1,0 0-1,1 1 1,-1-1-1,0 1 0,1 0 1,-1 0-1,1 0 1,-1 0-1,1 0 1,-5 3-1,1 1-33,0 0 0,0 0 0,1 0 0,0 1 0,0 0 0,0 0 0,-3 7 0,-26 50 4,28-50-30,-5 11 14,2 1 0,0 0 0,2 0 0,1 1 0,1 0 0,-2 27 0,2 15 63,6 78 0,1-104-66,3 1 0,1-1 0,2 0 0,2 0 0,25 65 0,-32-98-25,2 0 0,-1-1 0,1 1 0,0-1-1,1 0 1,0-1 0,0 1 0,1-1 0,-1 0-1,2-1 1,-1 1 0,1-2 0,0 1 0,0-1-1,0 0 1,1 0 0,0-1 0,0-1 0,14 5-1,-10-5 5,0 0-1,0-1 0,0 0 1,0-1-1,0-1 0,0 0 1,0-1-1,0 0 0,-1-1 1,1 0-1,0-1 0,-1 0 1,24-11-1,-19 7 22,0-2-1,0-1 1,-1 0-1,0-1 1,-1 0-1,0-1 1,-1-1 0,0-1-1,-1 0 1,-1 0-1,0-1 1,18-31-1,-22 29-3,0 1 0,-2-1-1,0-1 1,-1 1 0,-1-1-1,0 0 1,2-36-1,-8-129 152,1 160-144,-1 8-8,0 1-1,-1-1 1,0 0 0,-1 1 0,-1-1 0,0 1 0,-1 0 0,-1 1 0,-12-21 0,4 13 9,0 0 0,-1 1 0,-1 0 0,-36-31 0,36 38-232,0 1 0,0 1 0,-1 0 0,-1 1 0,0 1 0,0 1 0,0 0 0,-1 2 0,0 0 0,-1 1 0,-36-4 0,51 9-126,0 0 1,0 1-1,-1-1 1,1 1 0,0 0-1,0 1 1,0-1-1,-12 6 1,-13 10-700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8:09.46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80 6 10770,'-5'-2'796,"-15"-2"2170,20 4-2943,-1 1 0,0-1 0,0 1-1,0-1 1,1 1 0,-1-1 0,0 1 0,1-1 0,-1 1 0,0-1-1,1 1 1,-1 0 0,1 0 0,-1-1 0,1 1 0,-1 0 0,1 0-1,0-1 1,-1 1 0,1 0 0,0 0 0,0 0 0,-1 1 0,-9 31 9,1 1 0,2 0 0,1 1 0,1-1 1,1 44-1,4-68-28,10 221 62,-7-207-67,1-1 1,1 1-1,1-1 0,1 0 1,2-1-1,0 1 1,19 33-1,-16-36-19,2-1-1,17 22 1,-23-33-19,-1-1 1,1 1 0,0-2 0,0 1 0,1-1 0,0 0 0,13 6 0,74 28-673,-67-28 580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8:10.4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266 71 11298,'-5'-5'235,"1"-1"-1,-1 0 0,0 1 0,-1 0 0,0 0 0,1 1 1,-1 0-1,-1 0 0,1 0 0,-1 0 0,1 1 0,-1 0 1,0 1-1,0 0 0,0 0 0,-14-2 0,16 3-220,0 0 0,1 1 0,-1 0-1,0 0 1,1 0 0,-1 1 0,0-1-1,1 1 1,-1 0 0,0 1 0,1-1-1,0 1 1,-1-1 0,1 2 0,0-1-1,0 0 1,0 1 0,0-1 0,0 1 0,1 0-1,-1 1 1,1-1 0,0 1 0,0-1-1,0 1 1,0 0 0,-2 5 0,-1 2-21,1 1 1,1 0-1,-1 0 1,2 0 0,0 0-1,0 1 1,1-1 0,1 1-1,0 0 1,1 0-1,2 24 1,0-28-6,-1 0 0,2 0 0,-1 0 0,1 0 0,0-1 0,1 1 0,0-1 0,0 0 0,1 0 0,0 0 0,1-1-1,-1 1 1,1-1 0,1-1 0,-1 1 0,1-1 0,10 7 0,-10-9-82,0 0 0,1 0 0,-1-1 0,1 0 0,-1-1 0,1 0 0,0 0 0,0-1 0,0 1 0,0-2 0,0 1 0,13-2 0,-12 1-26,0-1 0,0 0 0,0-1 0,0 0 1,0 0-1,-1-1 0,1-1 0,-1 1 0,1-1 1,14-10-1,-21 12 107,1 0-1,-1-1 1,0 0 0,0 1 0,-1-1 0,1 0-1,-1 0 1,1 0 0,-1 0 0,0 0 0,0 0-1,0 0 1,0 0 0,-1 0 0,1-1 0,-1 1 0,0 0-1,0-7 1,-1-4 38,0 0 1,-1 0-1,-3-15 0,4 23-13,-1 1-1,0-1 0,1 0 1,-2 1-1,1-1 0,-1 1 0,1 0 1,-1 0-1,-1 0 0,1 0 1,-1 0-1,-7-7 0,9 5 508,1 4-238,-2 8-266,1-2 19,1 0 1,0 0-1,0 0 1,0 0-1,1 0 1,-1 0-1,1 0 1,0 0-1,0 0 1,0 6-1,6 35 330,-3-29-252,3 10 9,1-1 0,2 0 0,0-1 0,18 32 0,-26-53-118,92 158 29,-70-118-40,-16-32 26,-1 0 1,0 1-1,-1 0 1,0 0-1,0 0 1,-2 0-1,1 1 0,-1 0 1,-1 0-1,2 20 1,-4-28 30,0 1 1,0-1 0,-1 1-1,1-1 1,-1 1-1,0-1 1,0 0 0,-1 0-1,-1 5 1,2-7 16,-1 0 1,1 0-1,-1 0 0,1 0 1,-1 0-1,0-1 1,0 1-1,1 0 0,-1-1 1,0 1-1,0-1 0,-1 0 1,1 0-1,0 0 1,0 0-1,-1 0 0,-4 1 1,-1 0 89,0 0 1,-1-1-1,1 0 1,-1-1-1,0 0 0,1 0 1,-1 0-1,1-1 1,-1-1-1,-13-3 1,6-1-495,0 0 1,0-1-1,1 0 1,-21-15-1,30 19-15,5 3 296,0 0 0,0-1 0,1 1 0,-1 0 0,0 0 0,0-1 0,1 1 0,-1-1 0,0 1 0,1 0 0,-1-1 0,0 1 0,1-1 0,-1 0 0,1 1 0,-1-1 0,1 1 0,-1-1 0,1 0 0,-1 1 1,1-1-1,0 0 0,-1-1 0,4-5 259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37.921"/>
    </inkml:context>
    <inkml:brush xml:id="br0">
      <inkml:brushProperty name="width" value="0.1" units="cm"/>
      <inkml:brushProperty name="height" value="0.1" units="cm"/>
      <inkml:brushProperty name="color" value="#9B5525"/>
    </inkml:brush>
  </inkml:definitions>
  <inkml:trace contextRef="#ctx0" brushRef="#br0">14 48 7634,'-1'-1'221,"1"0"1,0 0 0,0 0-1,0 1 1,-1-1-1,1 0 1,0 1 0,-1-1-1,1 0 1,0 1 0,-1-1-1,1 0 1,-1 1 0,1-1-1,-1 1 1,0-1 0,1 0-1,-1 1 1,-1-1-1,-2 12 1212,4 29-1342,0-39 46,2 38 71,2 0 1,1 0-1,2-1 0,13 40 0,-18-73-197,0 0-1,0-1 0,0 1 1,1-1-1,-1 1 0,1-1 1,0 0-1,0 0 0,1 0 0,-1-1 1,1 1-1,0-1 0,7 5 1,-5-4-5,1 0 1,0-1 0,0 0 0,1 0 0,-1 0 0,0-1 0,1 0 0,11 1 0,-9-2-12,0 0-1,0-1 1,-1 0-1,1-1 1,0 0-1,0 0 1,0-1-1,-1 0 1,1-1-1,-1 0 1,0-1-1,1 1 1,-2-2-1,13-6 1,-2-3-35,-7 6 10,0-1 0,12-11 0,-22 18 22,1-1 0,-1 0 0,1 0 0,-1 0 0,0 0 0,0 0-1,0 0 1,-1-1 0,1 1 0,-1 0 0,1-1 0,-1 0 0,0-3 0,12-50-177,-10 45 105,0 0 0,0 1 0,-2-1 0,1 0 0,-1 0 0,-2-22 1,0 19-20,-8-38-174,8 50 273,0 0 1,0 1-1,0-1 1,0 0-1,-1 0 1,1 0-1,-1 1 1,0-1-1,0 1 1,0 0-1,0-1 1,0 1-1,0 0 1,-3-2 0,4 3 3,0 1 0,1-1 0,-1 1 0,1 0 0,-1-1 0,0 1 0,1 0 0,-1-1 0,0 1 0,1 0 0,-1 0 0,0 0 0,0 0 0,1-1 0,-1 1 0,0 0 0,-1 0 0,-2 8-24,10 17-10,-4-20 36,0 1 0,-1 0 0,0 0 0,0 0 0,0 10 0,0-10 4,-1 0 0,1 1 0,0-1 0,1 0 0,2 9 0,40 99 188,9 19 3,-40-97-334,-9-23 255,1-1-1,8 17 1,-12-26-378,1 0 1,0 0 0,0 0 0,0 0-1,0 0 1,1-1 0,-1 1 0,1-1 0,-1 0-1,1 0 1,0 0 0,0 0 0,0 0-1,3 1 1,3 0-885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8:11.0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11154,'1'3'217,"1"0"1,-1-1-1,1 1 0,0 0 0,0 0 0,0-1 0,0 0 0,1 1 0,-1-1 0,1 0 0,0 0 0,4 3 0,0 1 131,41 29 894,59 34-1,-58-39-828,70 56 0,-95-65-387,-1 2-1,-1 0 1,-1 2-1,-1 0 1,-1 1-1,-2 1 1,0 1-1,18 43 1,-19-30 65,-1 0-1,-2 1 1,-2 1-1,-2 0 1,6 73 0,-13-82-21,3 15 26,-3 51-1,-3-84-84,-1 1 0,0-1 0,-1 0 0,-1 0-1,0 0 1,-1 0 0,-8 15 0,2-7-25,3-5-81,-1 0 1,0 0 0,-2-1-1,0 0 1,-26 30 0,24-35-264,4-2-642,-1-2 0,0 1-1,-17 12 1,11-12 339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8:11.7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10114,'62'60'2478,"41"43"-442,-84-82-1731,-1 1 1,-2 0-1,18 30 0,156 332 1147,-170-336-1202,-2 0-1,18 75 0,7 105 381,-28-94-224,-3 138 1,-9-148-296,-3-58 144,-2 0 0,-4 0 0,-2-1 1,-3 0-1,-29 95 0,33-137-287,-1 0-1,-1-1 1,-1 0 0,0-1 0,-2 0 0,-21 28-1,29-42-240,0 0-1,0 1 1,0-1-1,1 1 0,0 0 1,-2 12-1,-4 8-1771,6-14 760,2-5 473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8:14.1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0 248 9546,'12'1'1412,"0"0"1,22 6-1,6 1-751,-6-5-129,284 26 1632,78 0-536,-282-19-1372,237 6 198,-158-10-288,-31-11-127,8 2-12,-61 4 6,-59-2 70,-33-7 398,-15 7-257,-7 6-144,-3 1-11,8-6-88,-1 0 0,1 0 0,0 0 0,0 1-1,-1-1 1,1 0 0,0 0 0,-1 1 0,1-1 0,0 0 0,0 1 0,0-1 0,-1 0 0,1 1 0,0-1 0,0 0 0,0 1 0,0-1 0,0 1 0,0-1 0,0 0 0,-1 1 0,1-1 0,0 0 0,0 1 0,0-1 0,1 1 0,-1-1 0,0 0 0,0 1 0,-1 3-1,0-1 0,1 1 1,-2-1-1,1 0 0,0 1 0,-1-1 1,0 0-1,1 0 0,-1 0 1,-4 5-1,-29 29-7,20-20-4,-14 15-25,-13 15-118,-2-1 1,-78 62 0,7-24-564,107-76 573,5-6-981,2-10 488,2 6 605,-1 1 0,0-1 0,1 0-1,-1 1 1,1-1 0,-1 0 0,1 1 0,0-1 0,-1 1 0,1-1 0,0 1 0,0 0 0,0-1 0,0 1 0,1 0 0,1-2-1,26-19-199,-12 9 67,24-18-75,1 2 1,2 1-1,66-30 0,-39 20-12,-63 34 212,5-2-43,-1-1 0,0-1 1,18-14-1,-28 20 84,-1 0 1,0 0-1,0 1 0,0-1 0,0 0 1,0 0-1,0 0 0,-1 0 0,1 0 1,-1 0-1,1-1 0,-1 1 0,0 0 0,0 0 1,0-4-1,-4-34 235,2 32-153,-1-3 39,0 0 0,-1 1-1,-1 0 1,1 0 0,-2 0 0,1 1 0,-1 0-1,-10-11 1,-11-20 417,18 25-336,-1 1-1,-1 0 1,0 0-1,-1 1 1,-19-15-1,-72-49 783,9 7 246,86 64-1190,-2-1 420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8:20.19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96 0 8530,'0'0'115,"0"1"-1,-1-1 1,1 0 0,0 0-1,-1 1 1,1-1 0,0 0 0,-1 1-1,1-1 1,0 0 0,0 1 0,0-1-1,-1 0 1,1 1 0,0-1-1,0 1 1,0-1 0,0 0 0,0 1-1,0-1 1,-1 1 0,1-1 0,0 1-1,0-1 1,0 0 0,1 1 0,-1 0-1,0 16 57,0-15 39,2 30 56,14 641 3146,-17-610-3225,-1 327 579,6-314-685,-1-11 55,-5 68-1,-23 99 3,21-182-126,-19 167 38,17-180-41,0 58 0,-1 175 47,3-152-39,7 39 6,-8 25-1,3-136-14,1-28-2,1 0 0,2 31 0,4 4 10,-4-26-8,6 30 0,-4-31 12,0 0 0,-3 0-1,-1 42 1,2 38 21,9 200 47,-11-295-88,1 13 7,2 0 0,8 38 1,0-8 0,-5-1 8,-2 75 0,1 5 2,15 434 198,-40-356-129,13-111-55,-1 81 2,10-142-22,1 5-3,-2 2 0,-10 81 0,3-76 1,1 94-1,1-5-4,1 0 3,0-83-2,8 95 1,-1-71-4,0 224 13,-1-191-17,-5 105 10,-4-61 0,-4 32-10,-25 95 10,24-205-2,-13 130 0,23 4-14,2-113 0,3 173 14,-1-177-10,28 174-1,14 46 11,3 136-7,-20-228 10,-14-135-2,2 94-1,-19 22 41,-2-41-10,5-109-29,3 97 8,29 74-10,-19-103-7,-1-3 0,-2-75-1,-6-27 3,0 0 0,-1 0 0,-1 0 0,-1 35 0,-16 107 5,5-17-4,-9 85 2,12-169-5,6-37 0,-2 0 0,-1 0 0,-11 39 0,11-49-1,-1 0-1,1 0-1,-10 16 1,9-8-230,5-20 201,0-1-1,0 1 1,-1 0 0,1 0 0,0-1-1,0 1 1,0 0 0,0 0 0,0-1-1,0 1 1,0 0 0,1 0 0,-1 0-1,0-1 1,0 1 0,0 0 0,1-1-1,-1 1 1,1 0 0,0 0 0,4-8-2206,-3-2 1361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9:13.031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633 488 10578,'0'23'275,"0"2"-176,3 30-1,7 77 896,-7-98-744,-1 1 0,-2 0 0,-6 43 0,-1-48-47,-24-60 688,19 11-802,1 0 0,0-2 0,2 1 0,0-1 0,1 0 1,-6-29-1,3 22-60,9 25-26,1 0 0,-1 0 1,0-1-1,1 1 0,0-1 1,0 1-1,0-1 0,1 0 1,-1 1-1,0-5 0,-1-24 1,1 27-4,1 1 1,-1-1 0,1 0 0,0 0-1,1-8 1,-1 12-1,0-1 0,-1 1 0,1-1 1,0 1-1,0-1 0,-1 1 0,1-1 0,-1 1 0,1-1 0,-1 1 0,1-1 0,-1 1 1,0 0-1,0 0 0,0-1 0,0 1 0,0 0 0,0 0 0,0 0 0,-1-1 0,1 1 1,0 1 0,0-1 0,0 0 0,0 0 0,0 1 0,1-1 0,-1 0 0,0 0 0,1 0-1,-1 0 1,1 0 0,-1 0 0,1 0 0,-1 0 0,1 0 0,-1 0 0,1 0 0,0 0 0,0 0-1,0 0 1,-1-1 0,1 1 0,0 0 0,1 0 0,-1 0 0,0 0 0,0 0 0,0 0 0,1 0-1,-1-1 1,0 1 0,1-1 0,0 1 2,0-1-1,-1 0 1,1 1 0,-1-1-1,1 0 1,-1 1 0,1-1-1,-1 0 1,0 0 0,0 0-1,0 1 1,0-1 0,0 0-1,-1 0 1,1 0 0,0 1-1,-1-1 1,1 0 0,-1 1-1,0-1 1,0 0 0,1 1-1,-1-1 1,0 1 0,0-1-1,-2-1 1,-2-6-3,4 7-1,0-1 0,1 0 0,-1 0 0,1 0 0,0 1 0,0-1 0,0 0 0,1-5 1,-1-17 8,-3 14 4,1 7-7,1 1 0,0-1 1,0 0-1,0 1 1,0-1-1,1 0 0,-1 0 1,1 1-1,0-1 0,0 0 1,1 0-1,-1 0 1,2-4-1,-2 7-3,1 0 0,-1 0-1,0-1 1,1 1 0,-1 0 0,0 0 0,0 0 0,0 0-1,0 0 1,0 0 0,0 0 0,0-1 0,0 1 0,-1 0-1,1 0 1,0 0 0,-1 0 0,1 0 0,-1 0 0,1 0-1,-1 0 1,1 0 0,-1 0 0,0 0 0,1 0 0,-1 0 0,0 1-1,-1-2 1,1 1 1,-1-1-1,1 1 0,0 0 1,0-1-1,0 1 1,1-1-1,-1 1 1,0-1-1,0 1 0,0-3 1,0 1 1,0 0 0,0 0 1,0 0-1,-1 0 0,1 0 0,-1 0 0,1 0 1,-1 1-1,0-1 0,0 1 0,-4-4 0,4 4 2,-1-1 0,1 1-1,0-1 1,0 0 0,0 0-1,0 1 1,1-1-1,-1 0 1,-1-5 0,-1-5 22,2 10-19,1 0 0,0 0 0,0 0 0,0 0 0,0 0 0,1 0 0,-1 0 0,1-5 0,0 8-12,0-1 0,1 0-1,-1 0 1,0 0 0,0 1 0,0-1-1,0 0 1,0 0 0,0 0 0,0 1 0,0-1-1,0 0 1,0 0 0,0 1 0,0-1 0,0 0-1,-1 0 1,1 0 0,0 1 0,-1-1-1,1 0 1,-1 1 0,1-1 0,-1 0 0,1 1-1,-1-1 1,1 1 0,-1-1 0,1 1 0,-1-1-1,0 1 1,1-1 0,-1 1 0,0-1 0,1 1-1,-1 0 1,0-1 0,0 1 0,1 0-1,-1 0 1,0 0 0,0 0 0,0-1 0,1 1-1,-1 0 1,0 0 0,0 1 0,-1-1 0,2 0-1,0 0 1,0 0-1,0 0 1,0 0 0,0 0-1,0 0 1,0 0-1,0 0 1,0 0 0,1 0-1,-1 0 1,0 1-1,0-1 1,0 0 0,0 0-1,0 0 1,0 0 0,-1 0-1,1 0 1,0 0-1,0 0 1,0 0 0,0 0-1,0 0 1,0 0-1,0 0 1,0 0 0,0 0-1,0 0 1,0 1-1,0-1 1,0 0 0,0 0-1,0 0 1,0 0-1,0 0 1,0 0 0,0 0-1,0 0 1,0 0 0,0 0-1,0 0 1,0 0-1,-1 0 1,1 0 0,0 0-1,0 0 1,0 0-1,0 0 1,0 0 0,0 0-1,0 0 1,0 0-1,0 0 1,0 0 0,0 0-1,8 5-143,18 5 1,80 11-34,-74-13 136,59 7-1,-78-14 36,0 0-1,0-1 0,0 0 0,0-2 0,-1 1 1,1-1-1,20-7 0,-19 5 16,1 1-1,-1 1 1,1 0-1,0 1 1,25 1-1,-1 0 3,-12 0-6,0 2-1,0 2 0,32 7 1,-20-4-9,-5 1 1,9 1 12,-12-6-5,-17-6 13,-7 1-7,-8 5 36,-6-2 3,1-1 0,-1 0 1,0 0-1,1 0 0,-9-3 0,-17 0-20,-29 1 0,-159-3-4,166 6-33,-1 3 1,-54 11-1,62-4 4,24-6 3,0 0 0,-1-2-1,-29 2 1,48-4-163,12 1-98,-7-2 210,195 11-353,-149-10 370,229 6-20,-262-6 58,11-1-2,0 1 0,0 1 1,-1 2-1,1 0 0,41 14 1,-54-12-43,-13 0 39,-23 3 56,4-2-13,-14 10-25,-1-2 1,0-2-1,-1-1 1,-63 11 0,49-11 4,-85 29 1,103-29-15,-43 9-1,46-14 0,0 2-1,-40 17 1,60-22-13,8-4-3,0 1 1,0 0-1,0-1 1,0 1 0,0 0-1,0 0 1,0 1-1,0-1 1,1 0-1,-1 1 1,0-1-1,1 1 1,-3 3 0,21-2-427,132-19 136,191-45 0,-100 15 301,-65 15 107,-205 40 69,0 0 0,-57 28-1,-32 12-176,-163 31 17,159-47-11,-45 14 4,146-39-171,40-15-455,7-8 598,0 0 1,-1-2 0,-1-1-1,-1-1 1,0-1 0,-1-1 0,-2-1-1,34-48 1,-23 29 52,-18 25-7,0 1 0,11-23-1,-21 34-4,0 0-1,0 0 1,-1 0-1,1 0 1,-1-1-1,0 1 1,0 0-1,0-1 1,-1 1-1,0-1 1,0 1-1,0-1 1,0 1-1,-2-9 1,-1 8 3,1 0 1,-1 0-1,-1 0 1,1 1-1,-1-1 0,0 1 1,0 0-1,0 0 1,0 0-1,-1 1 1,1-1-1,-1 1 1,0 0-1,0 1 1,0-1-1,-6-1 0,9 3-24,0 1 0,1 0 0,-1-1 0,1 1 0,-1 0 0,0 0 0,1 0 0,-1 0-1,0 0 1,1 1 0,-1-1 0,1 0 0,-1 1 0,1-1 0,-1 1 0,0-1 0,1 1-1,-3 1 1,1 1-3,0-1 0,-1 1-1,1 0 1,0 0 0,0 0-1,1 0 1,-4 4 0,0 3-9,0 0 0,0 0 0,1 1 0,-5 16 0,2 5-6,2 0-1,2 0 0,1 0 1,1 41-1,1-52 16,-11 300-43,21 95 44,1-206 29,-7-122-14,5 565 50,-36-80 104,-2 81-47,2 288-94,17-828-8,-1 12 38,12-125-58,-1 21 86,2-20 1,0-12-29,2-22 24,-2 0-1,-2 0 1,-8-63 0,2 29-40,-3-261 54,8 122 4,-9-807 331,-28-40-332,41 681-148,4 107 34,1 124 30,1 8-31,-8 111-18,-1 0 0,-1 0 0,-1 0 0,-6-22 0,8 38-13,0 0-1,1 0 0,-1 0 1,1 0-1,0-8 0,1 13 40,-1 1 0,1-1-1,-1 1 1,0 0-1,1-1 1,-1 1-1,0 0 1,0-1 0,1 1-1,-1 0 1,0-1-1,0 1 1,0 0-1,0 0 1,0-1 0,0 1-1,0 0 1,0 0-1,0-1 1,0 1 0,0 0-1,0-1 1,-1 2-1,-5 22-29,4-16 20,-4 17-1,-7 27 2,2 2 0,-6 86 0,-11 357 15,4-102 3,15-205 2,-35 932 7,-12 79 25,-1 395 33,100-1007-49,-34-537 3,-7-48-28,-1 1 0,0-1 0,1 0 0,0 0 0,0 0 0,0 0 0,0 0 0,1 0 0,4 4 0,-7-10 1,0 0 1,-1 0-1,1 0 0,0-1 0,1 1 0,-1 0 0,0 0 0,1-4 1,0 0 13,32-447 132,-26 312-126,-3 49-11,24-318 15,29-185 24,-35 387-24,26-205 9,30-216-10,-38 259-7,-17-1 1,-28-457-1,-59 122 67,32 406-175,27 203 49,7-107-1,-4 177-19,0 19-75,3 16-209,2 40 258,-6 69 0,0-35 103,-8 400 66,-2 268-8,-5 786 7,9-1002-44,-17 321 71,0 443 97,32-622-74,2-517-55,6-2-1,41 185 0,19 33-23,-74-373-45,0-1 1,0 1-1,1 0 1,-1 0-1,1-1 1,-1 1-1,1 0 1,-1-1-1,1 1 1,0-1-1,0 1 1,0-1-1,0 1 1,2 1-1,3-7-14,0-14 22,2-20 70,-2-1 0,1-76 0,-13-83 103,2 115-131,1-837 244,44 0-180,49-755-24,-55 298-98,-58-1 157,39 682-123,-13 627-522,-1 937 363,-6 1057 188,-74-33 46,11-227 349,94-891-389,-30-933 62,2 40 30,1-916 298,61 34-295,-7 157-115,15-252-27,-33 568-3,1-582 67,-27 647 7,-2 217-110,3-256-740,-27 1538 341,8-833 430,-42 645 18,19-529-20,-30 333 22,58-605-21,-45 543 20,-22 736 44,46-701-42,-5 350 110,31-871-112,-4 99 66,3-183-94,2-15-23,2-13-11,3-16 66,-1-1 1,-2 1-1,0-1 1,1-27-1,1 1-7,126-926 403,-75 572-250,5-43-66,-4-108-71,15-130-89,52-431-255,-48 413 341,-63 543 33,-13-288 0,-3 420-163,-1 1-1,-10-50 0,6 88 9,1 0-1,0 1 0,1 0 1,-3 14-1,-34 311-161,29 4 192,9-230 42,-1 112 6,-22 434 8,-15 11 22,-7 81 3,-11 466-2,95 61 50,-30-544-37,-6-684-32,-2 10-45,-17 109 0,19-166 39,0 0 1,0 0-1,0 0 1,0 0-1,0-1 1,0 1 0,0 0-1,0 0 1,0 0-1,-1 0 1,1 0-1,0 0 1,0 0 0,0 0-1,0-1 1,0 1-1,0 0 1,0 0-1,-1 0 1,1 0 0,0 0-1,0 0 1,0 0-1,0 0 1,0 0-1,0 0 1,-1 0 0,1 0-1,0 0 1,0 0-1,0 0 1,0 0-1,0 0 1,-1 0 0,1 0-1,0 0 1,0 0-1,0 0 1,0 0-1,0 0 1,-1 0 0,1 0-1,0 0 1,0 1-1,0-1 1,0 0-1,0 0 1,0 0 0,0 0-1,0 0 1,-1 0-1,1 0 1,0 1-1,0-1 1,-4-14-90,3-11 38,2 0 0,5-36 0,1 3 56,16-175 1,5-64 8,20-229 19,18-256 140,-47 468-74,7-1054 27,-42 663-200,20-8 101,0 589 47,-1 39 4,13-90 0,-14 166-78,-1 5 0,0 0-1,-1 1 1,1-1-1,-1 0 1,1 1-1,-1-1 1,0 0-1,-1 0 1,1 1-1,-1-1 1,0-3-1,1 10-39,-1 0 0,1 0 0,0 1-1,-1-1 1,0 0 0,0 0 0,-2 6 0,-2 12 22,-5 57-7,1 152 1,7-93 24,-22 814 21,26-336-31,3-104 9,-7-192 7,-6 228 31,-3 179 11,3-73-4,3-296-9,5-213-8,-6-12 6,2-71 7,7 106-1,-2-156-26,1 28 23,-2-38-29,0 0-1,0 1 1,0-1 0,-1 0-1,1 1 1,0-1 0,-1 0 0,1 0-1,-1 1 1,1-1 0,-1 0-1,0 0 1,1 0 0,-1 0-1,0 0 1,0 0 0,0 0 0,0 0-1,0 0 1,0 0 0,0 0-1,0-1 1,0 1 0,-2 0-1,13-68-184,-14-44 203,18-446 144,9-152 266,-10 440-27,-25-335 0,-2 97-110,11 317-164,3-61 101,13 87-23,2-69 161,-6-13 69,7-362 718,-24 146-456,5 144-197,-1 212-426,5 0 0,22-159 0,2-60-38,-17 147 23,-7-34 16,-2 14-16,6-167-22,-6 159-18,-9 0 22,1 53 10,-5 34 15,3 38-7,-10-38 1,13 80-51,-5-52 0,11 76-17,-1 0 0,0 0 0,-7-19 0,5 14-14,4 18 12,1 1-1,0-1 0,0 1 1,0-1-1,0 1 1,0 0-1,0-1 1,0 1-1,0-1 1,1 1-1,-1-1 1,0 1-1,1 0 1,-1-1-1,1 1 1,0 0-1,-1 0 1,1-1-1,0 1 1,0 0-1,0 0 0,0 0 1,0 0-1,0 0 1,0 0-1,0 0 1,2-1-1,-4 2-2,0 0 0,0-1 0,0 1 0,1 0 0,-1 0-1,0 0 1,0 0 0,0 0 0,0 0 0,0 0 0,0 0-1,0 0 1,1 0 0,-1 1 0,0-1 0,0 0 0,0 1-1,0-1 1,1 0 0,-1 1 0,0-1 0,0 1 0,1-1 0,-2 2-1,1-1 2,0 0 0,1 1-1,-1-1 1,0 1-1,1-1 1,-1 1-1,1-1 1,-1 1 0,1-1-1,0 1 1,-1-1-1,1 4 1,1 5-9,-1 0 0,1 0 1,4 16-1,-4-23 14,23 80-38,-14-54 24,8 47 1,34 484-67,-44 1 52,-2-128-11,-15-223 42,1-90 11,7-90 40,2-30-48,0-1-1,-1 0 1,1 0-1,0 0 1,0 0 0,0 0-1,-1 1 1,1-1-1,0-1 1,-1 1-1,1 0 1,-1 0-1,1 0 1,0-2 0,-11-206-29,0 38 136,7 63-54,-1-15 8,11-124 0,-3 165-42,-9-117 1,4 182-18,2-210 0,1 96-28,5-422-86,1 423 66,-7 113 28,1-1 1,5-24 0,-1 5-106,2 57-791,1 19 890,45 371-49,-41-276 70,21 314-2,-29-3 10,-5-169-2,5-128 11,-3 127 36,-5-247 26,0-24 28,-1-16-39,-6-53-14,-1-130-1,21-67 64,-1-17 25,-23-129-71,-74-439 1,-1 351-160,87 490 71,-8-30-20,9 34 20,1 0 0,-1 0 1,0 0-1,0 0 0,0 0 0,0 1 0,0-1 0,-1 0 0,1 1 0,0-1 0,-1 1 0,1-1 0,-1 1 1,-2-2-1,4 4 6,-1-1 1,0 1-1,0-1 1,1 1-1,-1 0 1,1-1-1,-1 1 1,0 0-1,1-1 1,0 1-1,-1 0 1,1 0-1,-1-1 1,1 1-1,0 0 1,-1 0-1,1 0 1,0 0-1,0-1 1,0 2-1,-2 4-34,-10 21-35,2-1 1,-12 56 0,-4 59 23,-7 281 9,25-259 43,-84 1022-25,12-561 32,37-304 0,0 150 5,22 4 5,13-267-8,-3 575 19,-12 208 84,18-936-361,17-233-17,-4 82 299,3-55 9,28-553 71,-22-585-81,-13 769-31,58-650 406,-41 888-171,-19 254-236,8-158-32,-10 145-102,-2 0 0,-9-57 0,5 80-187,1 28-19,2 34 136,48 592 56,-17-291 156,-10-102-1,24 368 0,-23 1 0,-39 647 57,12-724-33,5-161 32,3-359-42,0-9 2,0 0 0,0 0 0,0 0-1,-1 0 1,1-1 0,-1 1 0,0 0-1,-4 8 1,-3-38 305,-11-102-149,-3-161-1,19-132-122,3 369-32,57-1169 34,-8 349-29,-42 349 59,0 41 10,-4 376-85,-4 1-1,-16-122 1,-12 48-195,21 153 80,8 24 100,0 1-1,0-1 1,-1 0 0,1 1-1,0-1 1,0 1-1,-1-1 1,1 0-1,0 1 1,-1-1-1,1 1 1,0-1-1,-1 1 1,1 0-1,-1-1 1,1 1-1,-1-1 1,1 1-1,-1 0 1,1-1 0,-1 1-1,1 0 1,-1 0-1,0-1 1,1 1-1,-1 0 1,1 0-1,-1 0 1,0 0-1,1 0 1,-1 0-1,0 0 1,1 0-1,-1 0 1,0 0-1,0 1-9,0 1 0,0 0 0,0-1 0,0 1 0,1 0 0,-1-1 0,1 1 0,-1 0 0,1 0 0,0-1 0,-1 1 0,1 0-1,0 0 1,0 0 0,0 0 0,1-1 0,-1 1 0,1 2 0,-1-2 7,4 149-187,0-3 151,35 190 7,-2-20 25,92 995 8,-95-608 25,-28-444-10,-1 345 19,-3-148-12,-2 861 44,-9-1071 22,-80 477-1,-46-140 167,31-150 103,100-415-334,-30 128 175,-18 209 0,50-323-171,3 51 0,0-74-34,0 0-1,1 0 1,0 0 0,1-1-1,0 1 1,0-1-1,1 0 1,10 18 0,-14-28-1,1 1 1,-1 0-1,1 0 1,-1-1-1,1 1 1,-1 0 0,1 0-1,0-1 1,-1 1-1,1-1 1,0 1 0,0-1-1,-1 1 1,1-1-1,0 1 1,1 0-1,-2-1 1,1 0-1,-1 0 0,0 0 0,1 0 0,-1-1 0,1 1 0,-1 0 1,0 0-1,1 0 0,-1 0 0,1 0 0,-1 0 0,0-1 0,1 1 1,-1 0-1,0 0 0,1-1 0,-1 1 0,0 0 0,0 0 1,1-1-1,-1 1 0,0 0 0,1-1 0,0-2-15,1 0 0,-1 0 0,1-1 1,-1 1-1,0 0 0,-1 0 0,2-6 0,0-22 65,-2 0-1,-1 0 1,-1 0 0,-12-56-1,8 50-2,-125-1028 271,107 839-307,-63-862-186,18 183-42,33 548 184,24 283 108,-31-105 0,43 178-59,-1-1-1,0-1-1,0 1 0,0 0 0,0-1 0,0 1 0,0 0 0,-1 0 0,1 0 0,-4-4 1,4 6-5,1 0 1,0-1 0,-1 1 0,1 0 0,-1-1 0,1 1 0,-1 0 0,1-1-1,-1 1 1,1 0 0,-1 0 0,1 0 0,-1 0 0,1 0 0,-1-1 0,0 1-1,1 0 1,-1 0 0,1 0 0,-1 0 0,1 1 0,-1-1 0,1 0 0,-1 0-1,1 0 1,-1 0 0,0 0 0,1 1 0,-1-1 0,1 0 0,0 1 0,-1-1-1,1 0 1,-1 1 0,1-1 0,-1 0 0,1 1 0,0-1 0,-1 1 0,1-1-1,0 1 1,-1-1 0,1 0 0,0 1 0,0-1 0,0 1 0,-1 0 0,1-1-1,0 1 1,0-1 0,0 1 0,-5 14-16,1-1 0,1 1-1,0 0 1,1 0 0,1 0 0,0 0 0,1 0 0,3 17-1,-2 18 6,2 784-41,55 96 47,-14-333 19,18 233 31,-48-425-28,-2-19 0,3-128-2,-5-80-43,-6-156 0,-1-15-106,-2-13-335,-2-8 356,-1 1-1,0-1 0,-6-20 1,0-2 72,7 29 45,-106-578 37,18 93-11,-41-312-19,107 486-13,25-436 0,11 323-45,-16 306 54,-26-176 0,28 296 3,-4-29 2,-11-37 1,13 63 19,1 0 0,-1 0 0,-1 0 1,1 1-1,-1-1 0,0 1 0,-1 0 0,0 0 0,0 0 0,-8-7 0,13 14-25,0 0 1,0-1-1,0 1 1,-1 0 0,1 0-1,0-1 1,0 1-1,-1 0 1,1 0-1,0 0 1,0-1-1,-1 1 1,1 0 0,0 0-1,-1 0 1,1 0-1,0 0 1,-1 0-1,1 0 1,0 0 0,-1 0-1,1-1 1,0 1-1,-1 1 1,1-1-1,0 0 1,-1 0-1,1 0 1,0 0 0,-1 0-1,1 0 1,0 0-1,-1 0 1,1 0-1,0 1 1,-1-1-1,1 0 1,0 0 0,0 0-1,-1 1 1,1-1-1,0 0 1,0 0-1,-1 1 1,1-1 0,0 0-1,0 1 1,0-1-1,0 0 1,-1 0-1,1 1 1,-4 18-24,1 43-21,3 1-1,9 77 1,-3-72 34,47 505-15,-21-245 15,42 337 28,27 382 26,-95-928-36,18 240 81,34 147 29,-44-416-156,40 131 0,-53-215 24,8 11-184,-4-17 0,-3-11 11,-21-459 25,1 123 222,15 249-42,-51-2264 159,53 2100-189,-21-652-25,-22 17-5,35 683 30,1-106 41,10 293-96,8-44-1,-5 60-88,0 13-141,5 18-7,-1 21 262,-2 0 0,2 45 0,-3-18 36,41 484 33,-13-124-11,83 921 6,-62 1 9,-70-851 57,6-285 3,8-182-73,1-2-6,-1-28-36,1-14-34,-33-459 136,13 220-78,-47-984-331,43 720 99,-9-1063-157,40 1096 471,-10-115 283,3 593-359,0-13 10,0 16-18,0 1 0,0 0 1,0-1-1,0 1 0,0 0 0,0 0 0,0-1 1,0 1-1,0 0 0,0-1 0,0 1 0,0 0 0,0 0 1,-1-1-1,1 1 0,0 0 0,0 0 0,0-1 1,0 1-1,-1 0 0,1 0 0,0-1 0,0 1 1,0 0-1,-1 0 0,1 0 0,0-1 0,0 1 0,-1 0 1,1 0-1,0 0 0,0 0 0,-1 0 0,1 0 1,0-1-1,-1 1 0,1 0 0,-1 1 0,0 0 1,1-1-1,-1 1 0,1 0 0,-1 0 0,0-1 1,1 1-1,0 0 0,-1 0 0,1 0 0,0 0 1,-1 0-1,1 0 0,0 0 0,0 0 0,0 0 1,-1 0-1,1 1 0,-2 26 9,2-18-5,-21 314 51,12 543-12,46 0-32,-25-619-10,76 1148-54,-39-687 51,-37 249 90,-22-806-34,-2 92-80,18-268-562,-11-371 654,-1 270-53,-68-1369-149,41 673-7,32 811 144,1-15 35,-1 0 0,-2 0-1,-7-35 1,10 60-23,0-1 0,0 1 0,0-1 0,0 1-1,0-1 1,-1 1 0,1-1 0,0 1 0,0 0 0,0-1 0,0 1 0,0-1 0,-1 1-1,1 0 1,0-1 0,0 1 0,-1-1 0,1 1 0,0 0 0,-1-1 0,1 1 0,0 0 0,-1 0-1,1-1 1,0 1 0,-1 0 0,1 0 0,-1-1 0,1 1 0,-1 0 0,0 0 0,-6 12 187,-1 27-106,11 633-22,1-546-65,52 795 4,-9-192-8,-39-569-1,17 552 28,-11-164 25,-5-405-139,-11-173-107,0 0 1,-13-51-1,4 27 176,-355-1529 104,285 1248 73,-63-583 0,143 902-153,2 13-6,-1-1 1,0 0 0,-1 0 0,1 1-1,-1-1 1,1 0 0,-1 1 0,0-1 0,-1 0-1,1 1 1,-1-1 0,-1-3 0,3 7-3,-1 0 0,1 0 0,0 0 0,0 0 0,0 0 1,0-1-1,0 1 0,0 0 0,0 0 0,-1 0 0,1 0 0,0 0 0,0 0 1,0 0-1,0 0 0,0 0 0,0 0 0,-1 0 0,1 0 0,0 0 1,0 0-1,0 0 0,0 0 0,0 0 0,0 0 0,-1 0 0,1 0 0,0 0 1,0 0-1,0 0 0,0 0 0,0 0 0,-1 0 0,1 0 0,0 0 0,0 0 1,0 1-1,0-1 0,0 0 0,0 0 0,0 0 0,0 0 0,-1 0 0,1 0 1,0 0-1,0 0 0,0 1 0,-4 9 24,1 11-6,3-21-18,-4 118 28,18 196 0,-10-269-25,102 936 59,42-4-42,-93-623-23,3 47 23,-56-385-28,0 0 0,-1 0 0,0 0-1,-1 0 1,-3 17 0,3-27-76,1-5-130,2-14-84,-13-189-39,-28-198 374,16 204-31,-13-191 12,22-2-13,66-388 17,-51 757-22,3-11 10,-1 0-1,-2 0 1,-1-36 0,-2 64 3,1 1 0,0 0 0,0-1 0,-1 1 1,1 0-1,-1 0 0,0-1 0,0 1 0,-2-4 0,3 6-11,0 0 0,0 0 0,0 0 0,0 0 0,0 0 0,0 0 0,-1 0 0,1 0 0,0 0 0,0 0 0,0 0 0,0 0 0,0 0 0,0 0 0,0 0 0,-1 0 0,1 0 0,0 0 0,0 0 0,0 0 0,0 0 1,0 0-1,0 0 0,0 0 0,-1 0 0,1 0 0,0 0 0,0 0 0,0 0 0,0 0 0,0 0 0,0 0 0,0 0 0,0 0 0,0 0 0,-1 0 0,1 0 0,0 1 0,0-1 0,0 0 0,0 0 0,0 0 0,0 0 0,0 0 0,0 0 0,0 0 0,0 0 0,0 1 0,0-1 0,0 0 0,0 0 0,0 0 0,-3 17 99,-1 97-28,13 137 0,0-70-61,7 216 9,28-1-13,12 128-8,-26-57 12,-8-157 0,-20-293-14,-1-14-3,-1 0 1,1 0-1,-1 0 1,1-1-1,-1 1 0,0 0 1,0 0-1,0 0 1,-1 0-1,1 0 1,-1 0-1,1-1 0,-1 1 1,0 0-1,0 0 1,-3 4-1,15-44-585,-6 17 574,-1 0 1,-1-1-1,2-37 1,-7-68 88,1 98-68,1-684 174,4 521-150,1-590 23,-3 418-33,18-666 0,-10 628-31,-26-49 137,13 431 43,3 19-167,0 0 1,0 0-1,0 0 1,0 0-1,0 0 1,0 0-1,0 0 1,0 0-1,0 0 1,0-1-1,0 1 1,0 0-1,0 0 1,0 0-1,0 0 1,0 0-1,0 0 1,0 0-1,0 0 1,0 0-1,-1 0 1,1 0-1,0 0 1,0 0-1,0 0 1,0 0-1,0-1 1,0 1-1,0 0 1,0 0-1,0 0 1,0 0-1,0 0 1,-1 0-1,1 0 1,0 0-1,0 0 0,0 0 1,0 0-1,0 0 1,0 0-1,0 0 1,0 0-1,0 0 1,-1 0-1,1 1 1,0-1-1,0 0 1,0 0-1,0 0 1,0 0-1,0 0 1,0 0-1,0 0 1,0 0-1,0 0 1,0 0-1,0 0 1,0 0-1,-1 0 1,1 0-1,0 1 1,0-1-1,0 0 1,0 0-1,0 0 1,0 0-1,0 0 1,-1 3 7,0 1 1,1-1-1,-1 0 0,1 0 1,-1 1-1,1-1 1,0 0-1,1 4 1,18 192 28,-2-42-16,142 1142 12,-110-946-92,-23-157 31,72 509-62,-76-569 92,47 164 0,-66-289-8,0 0 1,0 1-1,2-2 0,-1 1 1,1 0-1,1-1 0,0 0 1,9 12-1,-9-36-246,-3-7 198,-1 0 0,-3-37 0,1 25 58,-42-579 95,17 345-89,-9-179 12,-29-319 16,19 326-32,-49-616-47,89 975 34,-12-149 0,10 176 7,-3 1 0,-19-66-1,22 103 36,6 15-36,0 0 0,0-1-1,-1 1 1,1 0 0,0 0 0,0 0 0,0 0 0,0 0 0,0 0-1,0 0 1,0 0 0,0 0 0,0 0 0,0 0 0,0 0 0,0 0-1,-1 0 1,1 0 0,0 0 0,0 0 0,0 0 0,0 0 0,0 0-1,0 0 1,0 0 0,0 0 0,0 0 0,0 0 0,-1 0 0,1 0-1,0 0 1,0 0 0,0 0 0,0 0 0,0 0 0,0 0 0,0 0 0,0 0-1,0 0 1,0 0 0,-1 0 0,1 0 0,0 0 0,0 0 0,0 0-1,0 0 1,0 1 0,0-1 0,0 0 0,0 0 0,0 0 0,0 0-1,0 0 1,0 0 0,0 0 0,0 0 0,0 0 0,0 0 0,0 1-1,0-1 1,0 0 0,0 0 0,0 0 0,0 0 0,-2 32 21,31 290-13,-14-189 15,92 589 30,35-4-47,12 66-5,-56-50 0,-84-618 5,-10-51 2,4 18 72,-5-73-40,-2-8-25,-8-8-127,4 0 87,0 0 0,1 0 0,-1 1 0,1-1 0,0-1 0,1 1 0,-1 0 0,1 0 0,0-11 0,-3-7 5,-35-259 41,34 250-16,-89-567 55,34-2 1,26-278 58,2-246-162,32 567-109,11 346 183,-2-22-39,-9 221-2,-1-5-13,1 0 0,0 0 0,2 1 0,0-1 0,1 1 0,1-1 0,7-19 0,-1 23-102,-10 14 118,0 1 1,0 0 0,0 0 0,1 0-1,-1-1 1,0 1 0,0 0 0,0 0-1,0-1 1,0 1 0,1 0-1,-1 0 1,0 0 0,0-1 0,0 1-1,1 0 1,-1 0 0,0 0 0,0 0-1,1 0 1,-1 0 0,0-1 0,0 1-1,1 0 1,-1 0 0,0 0 0,0 0-1,1 0 1,-1 0 0,0 0 0,0 0-1,1 0 1,-1 0 0,0 0-1,0 0 1,1 0 0,-1 1 0,0-1-1,0 0 1,1 0 0,-1 0 0,0 0-1,0 0 1,1 0 0,-1 1 0,0-1-1,0 0 1,0 0 0,0 0 0,1 0-1,-1 1 1,0-1 0,0 0 0,0 0-1,0 1 1,1 0-3,0 1 0,0-1-1,0 0 1,0 0 0,0 1 0,0-1 0,0 0-1,1 0 1,-1 0 0,0 0 0,2 1 0,-1-1 8,0 0 0,-1 0-1,1 0 1,-1 1 0,1-1 0,-1 1 0,1-1 0,-1 1 0,2 2 0,15 35 7,-2 0 0,-1 1-1,-2 1 1,-2 0 0,9 61-1,-1 19 12,32 286 76,-37-213-36,3 39 12,0 57 34,3 154 87,-2-173 6,-6-144-112,8 53 27,-2-40-43,35 195 33,-27-194-57,84 358 264,-29-259-121,-32-107-85,9 4 35,-20-55-28,6-1 8,-35-66-96,1 0-1,0-1 1,14 14-1,-12-15-10,-1 0-1,-1 1 1,12 20 0,-10-13 7,2 1 1,24 28-1,4 6 8,-30-41-12,1 1 1,1-2-1,0 0 1,25 19-1,20 18 57,-45-38-54,1 0 1,0-1 0,1-1-1,0 0 1,22 9 0,93 36 69,-29-13-26,103 44 178,-181-80-218,1 0 0,-1-2 1,1-1-1,29 2 0,103-3 53,-106-3-53,162-13 29,-194 10-44,-1 0-1,25-9 1,24-4 17,-40 11-9,0-1 1,27-11-1,-29 9-7,0 0 0,41-5 0,-38 8 6,0-1 0,34-12 0,13-4 4,156-51 38,-228 72-54,21-9 9,-2-1-1,34-21 1,-31 17 4,38-18-1,-39 23-12,8-2 5,0-2-1,-2-1 1,46-30 0,-22 10 7,-39 26-5,-1 0 0,1-1 0,22-21 0,-11 8-1,-20 19-5,-1 0 0,0 0 0,0-1 0,-1 1 0,1-1 0,-1 0 0,0-1 0,-1 1 0,5-9 0,-1-1 3,-4 8-2,0 0 0,0 0 1,1 0-1,0 0 0,4-5 0,-1 2 0,0 0 0,-1-1 0,0 1 0,-1-1 0,-1 0 0,7-22 0,10-22 8,-16 39-5,1 1-1,-2-1 1,0 0 0,-1 0 0,-1 0 0,1-26 0,-2 30 1,2-4 4,0 0-1,1 0 1,0 1 0,1-1 0,1 1 0,1 0-1,8-15 1,19-47 29,-27 55-43,-1 0 0,-1 0-1,3-42 1,-5-68-20,-4 86 21,3 2 7,11-59 0,-7 60-2,2-62 0,-20-93-79,5 141 55,3-1 0,3 1 1,7-82-1,5 18 25,-6-194 0,-4 237 17,4 0 0,22-118 0,-12 33 79,-7 42-80,3 25-17,25-162-6,11-16 92,-27 136-66,32-361 57,-48 326-130,-23-220 0,14 332 46,-3-50-5,-16-350-125,9 108 116,0 2 27,12 293-12,-16-93 0,-3-22 17,20 110-10,7-92 0,6-69 2,-11 215-5,2-66 14,8-158 10,-9 179-2,-2 1 0,-2-1 0,-13-66 0,-3-32 21,17 119-25,1 1-1,6-57 1,-3 62-15,-1 0 0,-1-1 1,-1 1-1,-2 0 1,-6-27-1,-6-76 47,7 53-47,-4-111 4,5 78 3,5 1-1,18-161 1,-7 127-11,-5 58-8,-4 49 4,9-56 0,-7 82-2,-1 0-1,0-1 1,0 1-1,-1 0 1,0 0 0,-1-1-1,0 1 1,-4-16 0,-2 0-1,-1-1 3,-4-30 0,8 2-148,35 44-87,-24 8 229,1 0-1,0 0 1,0 1 0,0 0 0,0 1-1,0 0 1,0 0 0,0 1-1,13 0 1,12 3-41,35 8-1,-21-3 39,102 9-9,-133-15 13,0 2 1,1 0 0,-1 1 0,25 12-1,15 4-21,-37-15 11,0 2 0,-1 0 0,20 13 1,2 1-2,-19-10 14,-17-9 7,0-1 1,1 1-1,-1-1 1,1 0-1,-1 0 0,1-1 1,-1 1-1,1-1 1,8 1-1,76 5 6,-65-6-6,-14-1 3,-1 1 1,1-2-1,-1 1 1,16-4 0,-5 4-85,-20 2 73,0 0 0,0 1-1,0-1 1,0 0 0,1 0 0,-1 1 0,1-1 0,-1 0 0,1 0 0,0 0 0,2 4 0,2 8-12,-3 3 12,-1 0 0,-1 0 1,-3 33-1,1 14-5,28 425-5,-21-418 17,3 165 0,-10 139 1,6-242 6,1-67-7,0 14 1,1 83 7,-8-60-5,-5 64 1,-1-56 3,5-61 1,-11 66 1,-43 105 27,31-133-15,-17 114 0,7 20-11,11-81 4,-9 21 1,-2 8 2,7 39 7,-15 91-5,24-157-1,6 0 1,7 200-1,29-79-18,-2-66 0,10 129 9,-5-73-2,19 202 25,-30-313-23,1-13 29,8 92 3,-1 343 87,-13-314-94,0 118-15,7 17 13,27-3-21,-11-109 21,-30-258-30,27 298 21,-23 1-10,-6-250-5,0-38-4,-1 1-1,-4 28 1,-17 119 28,12-102-25,-4 49-7,11-40 16,-23 127 0,14-152-21,5-24-4,1 0 0,-4 66 0,10-85 7,1 5 0,-2-1 1,0 0-1,-6 29 1,-20 21 24,26-67-15,1 1 0,-1-1 0,0 1 0,0-1 0,0 0 0,0 0 0,0 1 0,0-1 0,0 0 0,-1 0 0,1 0 0,0 0 1,0-1-1,-1 1 0,1 0 0,-3 1 0,-28 8-22,15-4-49,-2-1 86,-1 0 0,0-1 0,1-1 0,-1 0 0,-36-2 0,19 1-35,-316-15 92,281 7-73,22 0-6,-57-14 1,-18-3 2,57 15-4,-181-17 17,102 19 5,-106-6 27,101 3-42,-91-11-13,104-2-11,-110-15 41,-46 28-23,148 8 0,-85 4 46,9 9 48,148-11-85,-132-5 21,150 2-18,-71 7 0,3 0 10,-41-9 48,-151 6-14,22 22 183,247-20-221,-200 23 73,203-18-74,0 2 0,-65 26 0,77-26-16,-122 37-2,126-40 0,-43 8 0,32-8-1,36-7-5,1-1 0,0 1 0,-1-1 0,1 0 0,0 0 0,-1 0 0,1 0 0,0 0 0,-1-1 1,1 0-1,0 1 0,0-1 0,-1 0 0,1-1 0,0 1 0,0 0 0,-4-4 0,3 2-8,0 0 1,0-1-1,1 0 0,-1 0 1,1 0-1,0 0 0,0 0 1,1 0-1,-1-1 0,1 1 1,-2-6-1,-21-50-31,8 23 40,2 1 1,2-2-1,-13-60 0,14 18-37,-1-108-1,14-84-81,1 45 26,-2 106 31,-3-91-394,14 241 76,125 463 213,-101-400 163,3-1 1,90 154-1,-95-186 2,-23-37 1,2 0 1,1 0-1,0-1 0,2-1 1,0 0-1,31 29 1,-41-43-8,1-1-1,1 0 1,-1-1 0,1 1 0,-1-1 0,1 0 0,13 4-1,-17-7 6,0 0 0,1-1 0,-1 1 0,0-1-1,1 0 1,-1 0 0,0-1 0,1 1 0,-1 0-1,0-1 1,0 0 0,1 0 0,-1 0 0,0 0-1,0-1 1,0 1 0,0-1 0,0 1 0,-1-1-1,5-4 1,-1 1 5,-1 0 0,0 0 0,-1 0 0,0 0 0,1-1 0,-2 0 0,1 0-1,-1 0 1,5-13 0,2-8 21,7-31 0,-10 33-9,4-22-1,-1 0 0,-3-1 0,-2 0 0,-2 0 0,-3 0 0,-6-65 0,-11-20 24,-35-132 0,47 243-14,0 1 0,-2-1 1,-1 2-1,-1-1 1,0 1-1,-1 0 0,-2 1 1,0 0-1,-27-32 1,36 48-13,-1 0 1,0-1-1,1 1 1,-1 1-1,0-1 1,0 0-1,-1 1 1,1 0 0,0 0-1,-1 0 1,0 1-1,1 0 1,-1 0-1,0 0 1,1 0-1,-6 0 1,7 1-9,-1 0 0,1 0 0,0 1 0,0-1 0,0 1 0,0 0 0,0-1 0,0 1 0,0 1 0,0-1 0,0 0 0,0 1 0,0-1 0,1 1 0,-1 0 0,0 0 0,1 0 0,0 0 0,0 1 0,-1-1 0,1 1 0,0-1 0,1 1 0,-4 5 0,-2 10-32,1 1 0,0 0 0,1 0 0,2 0 0,-3 26-1,3-24 4,1 1 5,1 0 1,1 0-1,0 0 0,2 0 1,1 0-1,1-1 1,0 1-1,10 25 0,3 1-9,3 0 0,34 61 0,-35-75 21,1-1 0,2-1 0,1-1-1,2-1 1,39 37 0,-40-45 1,0-2-1,2 0 0,1-2 1,0-1-1,1-1 1,55 22-1,-49-25-31,1-1 0,57 11-1,-80-21 18,1 0 0,0-1 0,-1 0-1,1-1 1,0-1 0,0 0-1,-1 0 1,1-1 0,-1-1 0,1 0-1,14-7 1,-10 2 10,0-1 0,-1-1 1,-1 0-1,1-2 0,-2 1 0,0-2 0,0 0 0,-1-1 0,-1 0 0,0-1 1,11-18-1,0-4 44,-2-1 0,-1-1 0,24-72 1,-34 81-15,-1 0 1,-1-1-1,-2 0 1,-1 0 0,-1-1-1,-2 1 1,-1-1-1,-5-43 1,2 55 43,-2 1 1,0-1-1,-1 0 1,-1 1-1,-1 0 1,0 1-1,-2-1 1,0 1-1,-1 1 1,0 0-1,-2 0 1,0 1-1,-1 1 1,-19-18-1,14 16-4,-1 1 0,-1 1 0,-1 1 0,0 1 0,-1 1 0,0 1 0,-1 1 0,0 0 0,-1 2 0,0 1 0,0 1 0,-40-5 0,42 8-51,0 2-1,0 1 1,0 0-1,0 2 1,0 0-1,0 2 1,1 0-1,-1 2 1,1 0-1,1 1 1,-1 1 0,1 1-1,0 1 1,-28 19-1,33-18-26,0 1-1,1 1 1,0 0-1,1 0 0,1 1 1,0 1-1,1 0 1,1 1-1,-14 26 1,14-20-20,1 0 0,1 1-1,1 0 1,1 1 0,0-1 0,2 1 0,-1 25 0,4-21 2,1 0 0,1-1 0,1 1 1,2-1-1,0 0 0,2 0 0,1 0 1,1-1-1,1 0 0,2 0 0,0-1 1,2-1-1,30 45 0,-24-46 20,0-1 0,2-1 0,0 0-1,2-2 1,0 0 0,39 22 0,-26-20 1,1-2 0,0-1 0,2-3 0,42 13 0,-67-25 11,-1 1-1,1-2 1,0 0 0,0-1 0,1 0-1,-1-1 1,0 0 0,0-1-1,0-1 1,26-7 0,-23 4 7,-1-1 1,0-1-1,-1 0 1,1-1-1,-1-1 0,-1 0 1,0-1-1,15-14 1,-9 5 9,0-1 0,-2-1 0,0 0 0,-2-2 0,0 0 1,-2-1-1,-1 0 0,0-1 0,-2 0 0,16-53 0,-14 28 9,-2 0 0,-3-1 0,5-89 0,-13 110 12,-1 1 0,-1 0 0,-2 0 0,-1 0 0,-1 0 0,-1 1 1,-1 0-1,-14-29 0,1 14 50,-2 1 0,-2 2 0,-2 0 0,-1 2 0,-2 1 0,-2 1 0,-43-38 0,62 62-47,-1 1 0,0 0 0,-1 1 0,0 1 0,-1 0 0,0 1 0,0 0 0,0 1 0,-20-4 0,23 7-30,-1 2-1,1 0 1,-1 0 0,1 2-1,-1-1 1,1 2 0,-1 0 0,1 0-1,0 1 1,-1 1 0,1 0 0,-20 8-1,22-6-17,-1 0 0,1 0 0,1 1 0,-1 1-1,1 0 1,0 0 0,0 1 0,1 0 0,0 1-1,1 0 1,0 0 0,0 1 0,1-1 0,0 2 0,0-1-1,2 1 1,-10 22 0,3 1-21,1 1 1,2 0-1,1 0 1,1 1-1,3 0 0,0 0 1,3 0-1,1 0 1,1 0-1,2 0 0,2 0 1,1 0-1,2-1 1,2 0-1,0 0 1,3-1-1,1 0 0,19 34 1,-15-40 29,2-1 0,0-1 0,2-1-1,1-1 1,1 0 0,0-2 0,2-1 0,39 25 0,-57-41-1,0 0 0,1-1 0,-1 1 0,1-2 0,0 1-1,1-1 1,-1-1 0,1 1 0,13 0 0,-17-3 7,-1 0 1,0 0-1,0 0 1,1-1 0,-1 0-1,0 0 1,0 0-1,0-1 1,0 1-1,0-1 1,0-1-1,-1 1 1,1-1-1,-1 1 1,1-1-1,-1-1 1,0 1-1,6-7 1,-1-1 13,-1 1 1,0-1 0,-1-1-1,-1 1 1,0-1 0,0 0-1,-1-1 1,-1 1 0,4-15-1,1-11 57,7-72 0,-13 48 74,-2 0 0,-3 0 0,-2 0 0,-3 0 0,-3 0 0,-30-99 0,7 58-70,-5 2 0,-4 2 0,-56-96 0,69 145-114,-3 0 0,-1 2 0,-2 1 0,-3 2 0,-67-62 0,99 101 28,0 1-1,-1-1 0,0 2 1,0-1-1,0 1 0,-1 0 0,1 0 1,-1 1-1,-13-3 0,19 5 8,-1 1 0,1-1-1,0 1 1,-1 0 0,1 0-1,-1 0 1,1 0 0,0 1-1,-1-1 1,1 1 0,-1-1-1,1 1 1,0 0 0,0 0-1,-1 0 1,1 0 0,0 0-1,0 0 1,0 1 0,0-1-1,0 1 1,1-1 0,-1 1-1,0 0 1,1 0 0,-1 0-1,1 0 1,0 0 0,-1 0-1,1 0 1,0 0 0,0 0-1,0 1 1,1-1 0,-1 0-1,0 4 1,-3 9-58,1 1 0,1-1 1,0 1-1,1 32 0,11 65-129,3-29 123,4-1-1,49 143 1,88 150 35,145 195 69,-239-478-2,-51-80-18,1-1-1,0 0 0,1-1 1,23 19-1,-32-28-6,0 0-1,1 0 1,-1-1-1,1 1 1,-1-1-1,1 0 1,0 1-1,-1-1 1,1-1-1,0 1 1,0 0-1,0-1 1,0 1-1,0-1 1,0 0-1,-1 0 1,1 0-1,4-1 1,-5 1 6,0-1 0,0 0 0,0 0 0,0-1 0,0 1 0,0 0 0,0-1 0,0 1 0,-1-1 1,1 1-1,0-1 0,-1 0 0,1 0 0,-1 0 0,0 0 0,0 0 0,0 0 0,0 0 0,0 0 0,0 0 0,0-1 0,0-3 0,7-31 121,-1 1 1,-2-1-1,1-55 0,-11-116 195,2 143-237,-9-154 130,-43-232 0,-171-611-223,203 975 24,-59-146 1,68 203 28,0 1 0,-2 1 0,-1 0 1,-1 1-1,-1 1 0,-2 1 0,0 1 1,-33-29-1,37 44 3,17 9-55,-1 0 0,1 0 0,0-1-1,-1 1 1,1 0 0,0 1 0,0-1-1,-1 0 1,1 0 0,0 0-1,-1 0 1,1 0 0,0 0 0,0 0-1,-1 0 1,1 0 0,0 1-1,-1-1 1,1 0 0,0 0 0,0 0-1,0 0 1,-1 1 0,1-1-1,0 0 1,0 0 0,0 1 0,-1-1-1,1 0 1,0 0 0,0 1 0,0-1-1,-1 3-17,1 0 0,0 0 0,0 0 0,0 0 0,0 0 0,0-1 0,0 1 0,1 0 0,0 0 0,0 3 1,83 258-416,-3-8 320,43 283 32,-59-237 61,-64-297 22,97 399-16,33-12 8,63 45 25,-186-416-4,2-1 0,1-1 0,0 0-1,1 0 1,1-2 0,1 1 0,21 20 0,-35-38-11,0-1-1,0 1 1,0 0 0,0 0 0,0 0 0,0 0 0,0-1-1,0 1 1,0 0 0,0 0 0,0 0 0,0 0 0,0-1-1,0 1 1,0 0 0,0 0 0,0 0 0,1 0 0,-1 0-1,0-1 1,0 1 0,0 0 0,0 0 0,0 0 0,0 0 0,0 0-1,1 0 1,-1 0 0,0-1 0,0 1 0,0 0 0,0 0-1,1 0 1,-1 0 0,0 0 0,0 0 0,0 0 0,0 0-1,1 0 1,-1 0 0,0 0 0,0 0 0,0 0 0,0 0-1,1 0 1,-1 0 0,0 0 0,0 0 0,0 0 0,0 0-1,0 1 1,1-1 0,-1 0 0,0 0 0,0 0 0,0 0-1,0 0 1,0 0 0,1 0 0,-1 0 0,0 1 0,0-1 0,-3-17 40,2 14-30,-52-250 199,-132-341-145,82 288-57,-117-503 29,189 669-43,-55-143 0,79 263 13,-1 1 1,-1 0-1,-1 1 0,0 0 1,-1 1-1,-20-24 1,31 41-11,0-1 1,-1 1 0,1 0 0,0-1 0,0 1 0,-1 0 0,1 0 0,0 0-1,0-1 1,-1 1 0,1 0 0,0 0 0,-1 0 0,1-1 0,0 1 0,-1 0-1,1 0 1,0 0 0,-1 0 0,1 0 0,0 0 0,-1 0 0,1 0 0,0 0-1,-1 0 1,1 0 0,0 0 0,-1 0 0,1 0 0,0 0 0,-1 0 0,1 0-1,-1 1 1,-6 11-31,-1 24-32,7-32 52,-2 24-34,1-1 1,2 1-1,3 36 1,16 87-23,-13-115 59,101 583-38,-49-300 37,75 298-7,58-17 19,-185-584 1,36 89 48,40 163-1,-82-267-40,1 0-1,-1 0 1,0 0-1,0 0 1,1 0 0,-1 0-1,0 0 1,0 0-1,0 0 1,0 0 0,0 0-1,-1 0 1,1 0-1,0 0 1,0 0 0,-1 0-1,1 0 1,0 0-1,-1 0 1,1 0-1,-1-1 1,1 1 0,-1 0-1,0 0 1,1 0-1,-1-1 1,0 1 0,1 0-1,-1-1 1,0 1-1,0 0 1,0-1 0,0 1-1,1-1 1,-1 0-1,0 1 1,0-1-1,0 0 1,0 1 0,0-1-1,0 0 1,-2 0-1,-19 10 209,7-1-188,-2 0 1,1-1-1,-1-1 1,-21 5-1,36-11-26,-17 4 28,0 0-1,0-1 1,-1-1 0,-37 1 0,-81-10-38,88 2 37,-64 3-1,28 8 116,-164 34 0,198-30-271,52-11 118,-1 0 1,1 0-1,0 0 0,0 0 1,0 0-1,0 0 1,0 0-1,-1 0 0,1 0 1,0 0-1,0 0 0,0 0 1,0 0-1,-1 0 1,1 0-1,0 0 0,0 0 1,0 0-1,0 0 0,0 0 1,-1 0-1,1 0 1,0 1-1,0-1 0,0 0 1,0 0-1,0 0 0,0 0 1,-1 0-1,1 0 0,0 0 1,0 1-1,0-1 1,0 0-1,0 0 0,0 0 1,0 0-1,0 0 0,0 1 1,0-1-1,0 0 1,0 0-1,0 0 0,0 0 1,0 1-1,0-1 0,0 0 1,0 0-1,0 0 0,0 0 1,0 0-1,0 1 1,0-1-1,0 0 0,0 0 1,0 0-1,0 0 0,0 0 1,0 1-1,12 8-175,21 8 34,18 3 71,80 20 0,58 2 88,-131-30-14,52 14 10,50 9 29,115-8 58,-88-12-28,-102-10 56,167-10 1,7-1 6,-7 17-57,-98-10-18,35 2-19,129 12 141,-266-13-151,164 11 139,-171-7-96,-4 0 36,53 1 0,175-9 499,-19 8-345,-100-1-200,132 11 61,-222-12-89,-35-3-13,38 7 1,-9 0-8,1-3-1,75-2 0,-55-3-5,-36 1-3,144 7 13,-133-6-9,87-8-1,-123 4-4,-12 2-1,0 0-1,0 0 0,0-1 1,1 1-1,-1-1 0,0 0 0,0 0 1,0 0-1,0 0 0,0 0 1,-1 0-1,1 0 0,0 0 0,0-1 1,-1 1-1,1-1 0,-1 1 1,3-4-1,0-2-9,0 1 0,0-1 0,-1 0 0,3-8 0,9-19-6,-6 16 16,-1 0-1,8-29 1,1 2-3,2-10-11,12-58-1,12-36-7,-22 107 38,-16 33-14,0-1 1,-1 1 0,7-20 0,5-35-16,-3 0-1,-3-1 0,-3 0 1,-2-101-1,-6 138 11,-28-402-105,-31 45-27,-64-508-507,-24-180-934,67 492 82,68 326 1367,4 130-46,-1-11-69,7 49 95,3-50-33,-1 136 180,1 0 1,0 0-1,0 0 1,0 0-1,1 0 1,-1 0-1,0 0 1,0 0-1,0 0 1,1 0-1,-1 0 1,1 0 0,-1 0-1,1 0 1,-1 0-1,1 1 1,0-2-1,0 1-3,0 1-1,0 0 1,0 0 0,0 0-1,-1 0 1,1 0-1,0 0 1,0 1 0,0-1-1,0 0 1,0 0-1,0 1 1,-1-1-1,1 0 1,0 1 0,0-1-1,0 1 1,-1-1-1,1 1 1,0-1 0,0 1-1,6 5-6,0-1-1,-1 1 1,0 0 0,0 0-1,0 1 1,-1-1-1,0 1 1,8 15-1,26 64 29,-37-81-19,145 469 113,-127-398-102,55 247 29,2 9 150,12 85 193,-31 4-230,-53-341-164,-3 1 1,-10 90 0,2-60-19,-9 46-12,9-103 30,3-17 7,0 37 1,5-14-37,3-1 1,2 0-1,30 112 0,-31-141-15,-1 0-1,-1 0 1,-1 0-1,-2 0 1,-5 57-1,1-15 53,-6 44 3,0-16 2,-5 58 4,-2 48 0,9 31-4,6-118-4,-23 159 0,8-107 19,14-149-21,1-1 0,2 28 1,-1 19-1,0-59 14,1-9-10,-1 1-1,0-1 0,0 1 0,0-1 0,0 1 0,1-1 0,-1 0 0,0 1 0,0-1 0,0 1 0,0-1 0,0 1 0,0-1 0,0 1 0,0-1 0,-1 1 0,1-1 1,0 1-1,0-1 0,0 1 0,0-1 0,-1 1 0,1-1 0,0 1 0,0-1 0,-1 0 0,1 1 0,0-1 0,-1 0 0,1 1 0,0-1 0,-1 0 0,1 1 0,-1-1 1,1 0-1,-1 0 0,1 1 0,0-1 0,-1 0 0,1 0 0,-1 0 0,1 0 0,-1 0 0,1 0 0,-1 1 0,1-1 0,-1 0 0,1 0 0,-1-1 0,1 1 0,-1 0 1,1 0-1,-1 0 0,1 0 0,-1 0 0,1 0 0,-1-1 0,0 1 0,2-2-3,0 0-1,0 0 1,-1 0 0,1 0-1,-1 0 1,1 0 0,-1 0-1,0 0 1,0 0 0,0-2 0,-4-24 75,1 0 0,2 1-1,2-40 1,-2-33 26,-9-296 295,2 132-322,2 101-30,3-75 85,-8 11 143,1 38-158,4 66-84,-21-127 0,19 189-8,3 0 0,2 0 0,3-1 0,10-70 0,8 5 0,9-103-2,15-215 68,-9 270 14,-31 158-79,-1-1 1,0 1-1,-1 0 1,-3-25-1,-1-19 41,10-110 53,-1 73-81,7-47 44,-3 42-12,1-3-17,2-46 0,-12 126-30,-4-30 0,1 37 24,2-1 0,0 1-1,3-33 1,2 8 58,-2 1 0,-6-72 0,0-14-36,4 110-39,-1 1-1,-5-22 1,3 21 14,1 1 1,0-22 0,2 23-4,-1 1 0,0 0 0,-1 0 0,-1 0 0,0 0 0,-8-21 0,4 10 1,1 0 1,-3-39-1,5 34 37,-10-39 0,4 30 22,1 0 0,2 0 0,-3-82 0,9 99-75,-2 1 1,0 0-1,-12-40 1,8 39-2,2-1 1,0 1 0,0-26-1,8-134 48,-5 143-33,-9-53 0,11 94-32,-7-35 21,-13-38-1,-6-32-13,-72-377 112,56 292-144,37 170 11,3 11-35,0 0 1,0 0-1,-1-14 1,5 25-166,0 9 184,-1 1-1,0-1 0,-1 0 0,-2 16 0,1 5 16,-7 304-159,1-40 116,4-64 52,3 476 35,17-142-19,0 557 13,-23-908-24,-25 524-6,27-678 10,-23 108 1,12-214-311,-15-138 302,14 68 38,-54-406 236,43 197-202,-16-220-43,28 151-18,-14-165-28,1 338-17,-9 2 0,-83-270 0,96 410 28,-68-235 64,68 217 2,-14-129 1,30 148-21,2-103 0,7 155-45,0-1 0,2 1 0,1 0-1,2 0 1,0 0 0,1 0 0,1 1 0,12-23 0,-17 42-15,0 0 0,-1 0 0,1 0 0,1 0 0,-1 0 0,1 1 0,0 0 0,0 0 1,0 0-1,8-6 0,-9 9 7,-1 0 1,0 0-1,0 1 0,1-1 1,-1 0-1,0 1 1,1-1-1,-1 1 0,0 0 1,1 0-1,-1 0 1,1 0-1,-1 0 0,0 0 1,1 1-1,-1-1 0,0 1 1,1 0-1,-1 0 1,0-1-1,0 1 0,1 1 1,-1-1-1,0 0 1,0 0-1,0 1 0,2 2 1,4 3 12,-1 1 0,0-1 0,0 1 1,0 1-1,-1 0 0,-1-1 0,1 2 0,-2-1 1,1 1-1,-1-1 0,-1 1 0,1 0 0,1 13 1,3 18-7,5 82 1,-13-117 10,14 206 4,53 668 41,-26-84-14,-30-413-12,0 50 2,6 212-5,-20 291-6,0-801-6,-7 109-125,8-268-5,-6-34 0,0-3 191,-23-403 243,7 81-133,-6-200-36,27 495-132,-2-92 1,-4-100-10,1 123-13,-6-94-6,-7 61-34,-68-271 0,-32 0 23,124 500-201,-2-3 184,24 379-58,-28 3 83,0-127 11,42 1052-4,-34-1251 18,36 965 54,-38-649-54,1-359 5,-2-38-5,-1 0 0,0 0 0,-1 0 0,0 1 0,-2 15 0,2-27-5,0 0 1,0-1-1,-1 1 0,1 0 0,0 0 0,0 0 0,0 0 1,0 0-1,0 0 0,0 0 0,0 0 0,0 0 1,0 0-1,0 0 0,0 0 0,0 0 0,0 0 1,0 0-1,0 0 0,0 0 0,0 0 0,0 0 1,0 0-1,0 0 0,0 0 0,0 0 0,0 0 1,0 0-1,0 0 0,-1 0 0,1 0 0,0 0 1,0 0-1,0 0 0,0 0 0,0 0 0,0 0 0,0 0 1,0 0-1,0 0 0,0 0 0,0 0 0,0 0 1,0 0-1,-2-9-37,0-13 56,-7-512 516,31-1-359,15 172-132,4-56-14,-39-108 46,-7 347-49,-8-58-17,4 122-37,8-160 0,4 242 28,1 1 1,2-1-1,11-35 0,-17 69 1,0-1 0,0 1-1,0-1 1,0 1 0,0-1-1,1 1 1,-1-1 0,0 0 0,0 1-1,0-1 1,0 1 0,1-1-1,-1 1 1,0 0 0,0-1-1,1 1 1,-1-1 0,0 1 0,1-1-1,-1 1 1,1 0 0,-1-1-1,0 1 1,1 0 0,-1-1 0,1 1-1,-1 0 1,1 0 0,-1-1-1,1 1 1,-1 0 0,1 0-1,-1 0 1,1 0 0,0 0 0,-1 0-1,1 0 1,-1 0 0,1 0-1,-1 0 1,1 0 0,-1 0-1,1 0 1,-1 0 0,1 0 0,-1 1-1,1-1 1,-1 0 0,1 0-1,-1 1 1,1-1 0,-1 0 0,1 0-1,-1 1 1,0-1 0,1 1-1,-1-1 1,1 0 0,-1 1-1,0-1 1,0 1 0,1 0 0,5 6-16,-1 0 0,0 1 0,5 9 0,-3-5 24,18 29-13,-2 2 0,-2 0 0,-2 2 1,-2 0-1,-1 1 0,16 90 1,18 295-112,31 757-64,-66-1025 185,40 189 0,-35-274 9,-17-70-25,0 1 0,0-1 0,1 0 0,0 0 1,1 0-1,9 13 0,-14-21 9,0 1 1,1-1-1,-1 0 1,0 0-1,0 1 1,0-1 0,0 0-1,1 0 1,-1 0-1,0 1 1,0-1-1,1 0 1,-1 0-1,0 0 1,0 0-1,1 0 1,-1 1-1,0-1 1,0 0 0,1 0-1,-1 0 1,0 0-1,0 0 1,1 0-1,-1 0 1,0 0-1,1 0 1,-1 0-1,0 0 1,0 0-1,1 0 1,-1 0 0,0 0-1,1-1 1,-1 1-1,6-10-16,-2-22 103,-4 28-72,50-743 570,-41 600-566,-12-303 32,-1 36 34,89-286 5,-75 633-82,-3-2 0,-3-106 0,-5 161-4,0 0 1,-1 0-1,-1 0 1,0 0-1,-1 1 1,-1-1-1,-10-22 1,14 35 4,-8-15-160,5 14 48,2 11 77,0 29-59,-7 43 0,-1-1 42,-27 476-119,27-53 138,36 1 25,-15-345 2,48 394 112,-55-520-4,-4-32-62,-1-3-38,0 1 0,0-1 0,0 1 1,0 0-1,0-1 0,0 0 0,0 1 0,1-1 1,-1 1-1,1-1 0,-1 0 0,1 0 0,0 1 1,-1-3-1,0-2 6,-5-21 45,1-1 0,1 1 0,2-1-1,2-51 1,0 30-8,-2-236 74,-23-750 53,-16 447-126,-15-265-47,92-409-205,5 505-45,-39 675 175,3 1 0,27-137 0,-30 208 94,1-5-455,-1 25 13,-7 97 317,-20 115 1,-2 12 65,22-78 19,6 0 0,26 195 1,78 306 22,-71-464-3,-17-74 2,-5 1 1,-4 165 0,-15 86 17,9-341-23,1-1 0,8 40 0,2 10 0,-12-77-2,-1 1 0,1 0 0,0 0 0,0 0 0,0-1 0,0 1 0,3 5 0,-4-8 1,1 1 0,0 0 0,-1 0 0,1 0 0,-1 0 0,1 0 0,0-1 0,0 1 0,0 0 0,-1-1 0,1 1 1,0-1-1,0 1 0,0-1 0,0 1 0,0-1 0,0 1 0,0-1 0,0 0 0,0 0 0,0 1 0,0-1 0,0 0 0,0 0 1,2 0-1,6-12-41,-4 3 37,0 0 12,0-1 0,-1 1 0,0-1 0,-1 0 0,0 0 0,0 0 0,-1 0 0,1-20 1,0 11 3,44-476 269,-17 136-174,-15 208-84,-7-1-1,-13-176 0,-4 173-39,-16-172-74,19 268 76,-48-350-8,37 277 21,-4-23-20,9 81-3,7 39-12,-17-63 0,14 77 20,0-4-10,-8-36 0,13 51-54,-2 10 36,-5 0 18,9 1 25,0-1-1,0 0 0,-1 0 1,1 0-1,0 1 0,0-1 1,0 1-1,-1-1 1,1 1-1,0-1 0,0 1 1,0 0-1,0-1 0,0 1 1,0 0-1,0 0 0,0 0 1,1 0-1,-1 0 0,0 0 1,0 0-1,0 1 1,-13 29-41,8-14 33,-12 23 6,2 2-1,2 0 1,2 1 0,-10 57 0,-38 504-25,58 5 28,45-1 4,11 56 6,-40-256 16,-15-397 25,0-18-1,-4-31 35,3 17-41,-32-421 207,31-5-41,3 295-98,1-238 48,-3-452-4,-7 606-202,-79-458-1,-116-263-235,134 670 218,-65-586 1,130 769-31,28 582-309,-54 338 419,27-767-11,-21 529 21,26 232-8,29-53 5,-1-95-1,-9 16 10,-5-263-10,-9-253-10,-6 86 33,5-196 106,-10-66-140,0 1-1,1-1 0,1 0 1,1 0-1,0 0 0,0 0 1,1-20-1,0 1 0,1-324 63,5 178-49,26-695 12,-18 588-25,42-409 41,-1 0-33,-48 501-158,-30-311 0,2 329 90,-7 1-1,-56-185 1,69 310 48,-10-36 6,-32-175 1,54 243-78,2 27-21,-1 34-13,3-39 114,-7 120-27,-2 121 22,-18 666 36,-1 238-34,88-358 14,75-9 22,-130-759-14,4 40-1,-10-56 53,-3-9-18,-3-11 0,-9-36-51,3-1 0,-12-92 0,15 76-17,-72-584 70,28-5 31,31 355-81,-72-455 93,57 497-120,27 168-1,4-1 1,8-152-1,7 180-105,-8 63 118,1 0 0,-1 1 0,0-1-1,0 0 1,0 0 0,0 0 0,0 0 0,0 1 0,0-1 0,0 0 0,0 0 0,1 0 0,-1 0 0,0 0 0,0 0 0,0 1 0,0-1 0,0 0 0,1 0 0,-1 0 0,0 0-1,0 0 1,0 0 0,1 0 0,-1 0 0,0 0 0,0 0 0,0 0 0,0 0 0,1 0 0,-1 0 0,0 0 0,0 0 0,0 0 0,1 0 0,-1 0 0,0 0 0,0 0 0,0 0 0,0 0-1,1 0 1,-1 0 0,0 0 0,0-1 0,0 1 0,0 0 0,0 0 0,1 0 0,-1 0 0,0 0 0,0 0 0,0-1 0,0 1 0,0 0 0,0 0 0,0 0 0,1 0 0,-1-1-1,0 1 1,0 0 0,0 0 0,0 0 0,0-1 0,7 16-75,-7-14 76,17 45-14,21 95 0,-5 53 42,-27-153-29,58 589 11,-61-580-8,30 436 9,-16-337 1,44 183-1,-20-170 4,61 276 73,-99-426-77,-2-6 3,1 1 0,-1 0 0,-1-1 0,1 1 1,-1 12-1,-3-14 86,-2-11-49,-2-10 3,-172-661 227,133 428-197,12-1-1,-5-497 1,36 632-49,-25-181 0,-6-10 63,30 237-95,3-1 0,11-97 0,-6 140-5,-2 1 0,-1-1 0,-1 0 0,-1 0 0,-2 0 0,0 0 0,-11-39 0,2 23 11,1 0 1,3-2 0,1 1-1,0-64 1,5 75-2,-2 0 0,-13-60 0,9 57 1,2 1-1,-2-40 1,13-97 25,-6 148-31,-2 0 1,-6-32 0,-4-27 4,13 73-4,0 1-1,0-1 0,1 0 0,0 1 0,0 0 1,6-18-1,10-15-4,-12 30 3,0 0 0,0 0 0,4-22 0,-8 27 0,-1 2 0,1 0 0,0 0 0,0-1 0,0 1 0,1 1 0,0-1 0,0 0 0,3-6 1,-4 10-7,0 1 0,0-1 1,1 1-1,-1-1 0,0 1 1,0-1-1,1 1 0,-1 0 1,0-1-1,0 1 0,1 0 1,-1 0-1,0 0 0,1 0 1,-1 0-1,0 0 0,2 1 1,27 6-58,-21-5 42,48 13-36,-10-3 50,64 8-1,53 7-8,-135-21 4,-8-1 4,-2 2-1,1 0 1,-1 0 0,20 12-1,-13-6-2,32 11-1,-25-20-30,-29-4 12,-20-2 10,4 2 3,0 1 1,0 0-1,1 1 0,-1 0 1,1 1-1,-17 6 0,-3 0 5,-43 13-13,24-6 3,-96 16 0,120-29 19,-164 17-40,186-20 35,0 1 1,-1-1 0,1 1 0,0-1-1,1 1 1,-1 0 0,0 1 0,0-1-1,0 0 1,1 1 0,-1 0-1,0 0 1,1 0 0,-4 4 0,44-13-267,199-40 237,88-22 27,-79 21 43,-205 46-34,-80 20-28,-1-1 39,1 0 1,0 3-1,2 1 1,-52 39 0,-149 125 4,110-94-12,115-76-1,13-15-3,1 1 0,0-1-1,0 1 1,0-1 0,-1 1 0,1 0-1,0-1 1,0 1 0,0-1-1,0 1 1,0-1 0,0 1 0,0-1-1,0 1 1,0-1 0,0 1-1,0 0 1,1-1 0,-1 1-1,0-1 1,1 1 0,0 1-3,0-1 0,0 0 0,1 0 0,-1 0 0,0 0 0,1 0 0,-1-1 0,1 1 0,-1 0 0,1-1 0,-1 1 0,1-1-1,0 1 1,-1-1 0,1 0 0,0 0 0,-1 1 0,1-1 0,2-1 0,18 0 3,-1-1 0,0-1 0,1 0-1,-2-2 1,29-10 0,96-45-3,-124 50 5,113-49 13,-112 51-11,-1 1 1,2 1-1,-1 1 0,30-2 1,-12-3 2,-40 10-5,0 0 0,0 0 0,0-1-1,0 1 1,0 0 0,0 0 0,1 0-1,-1 0 1,0 0 0,0 0 0,0 0-1,0 0 1,0 0 0,1 0 0,-1 0-1,0 0 1,0 0 0,0 0 0,0 0-1,0 0 1,1 0 0,-1 0 0,0 0-1,0 0 1,0 0 0,0 0 0,0 0-1,1 0 1,-1 0 0,0 0 0,0 0-1,0 0 1,0 0 0,0 0 0,0 0-1,1 1 1,-1-1 0,0 0 0,0 0-1,0 0 1,0 0 0,0 0 0,0 0-1,0 1 1,0-1 0,0 0 0,0 0-1,0 0 1,1 0 0,-1 0 0,0 1-1,0-1 1,0 0 0,0 0 0,0 0-1,0 0 1,0 0 0,0 1 0,0-1-1,0 0 1,0 0 0,-1 0 0,1 0-1,0 0 1,0 1 0,-9 4-14,-11 2 18,0 1 0,1 1 0,0 0 0,0 2 1,-17 12-1,-80 59 10,27-20-10,-88 79 1,169-133-5,-1-1 1,0 0-1,0-1 1,0 0 0,-19 9-1,9-8 4,0 0 0,-39 6-1,77-19-36,0 0 1,0-2-1,24-13 0,-12 6 23,35-21-2,-1-2 0,71-55-1,-115 79 10,25-15 4,2 2-1,55-23 1,-78 39 2,72-31-1,-89 41-16,-7 7-15,-2-5 26,1 0-1,-1 0 0,0 1 0,1-1 1,-1 0-1,0 0 0,0 0 1,0 0-1,0 0 0,0 0 1,-1 1-1,-136 98 33,100-74-26,1 2 0,-55 53 1,20-17-2,45-41 0,1 1 0,-36 41 0,31-32-2,24-28 0,1 1 0,0 0 0,0 1 0,1-1 0,-8 12 0,11-10-5,6-5-6,18-12-23,26-21-14,104-84 67,-115 86-13,-26 19-4,1 0 0,0 0 0,0 1 0,0 1 0,1 0 0,1 1-1,22-8 1,-33 17-30,-6 4 8,-6 7-1,-67 76 16,-21 26 18,39-44-11,-23 31 1,71-89-3,2 1 1,0 0-1,0 0 0,1 1 0,-7 28 1,7-29-21,6-14 14,0 1 0,0 0 0,0-1 0,1 1 0,-1 0 0,0 0 0,0 0 0,1 0 0,0 0 0,-1 0 0,1 0 0,0 0 0,0 0 0,0 0 0,0 0 0,0 2 0,3-4-8,-1 0 1,0-1-1,0 1 0,1-1 0,-1 0 0,0 1 0,0-1 1,0 0-1,0 0 0,0-1 0,0 1 0,2-2 1,2 0 1,12-9 10,-1 0 0,0 0 0,-1-2 0,0 0 0,14-17 0,34-30-2,-34 37 9,0 2 0,1 0 0,2 2 0,52-24-1,-85 44-4,1 0 0,-1-1 0,0 1 0,1 0 0,-1 0-1,0 0 1,1-1 0,-1 1 0,1 0 0,-1 0 0,1 0-1,-1 0 1,0 0 0,1 0 0,-1 0 0,1-1 0,-1 1-1,1 1 1,-1-1 0,0 0 0,1 0 0,-1 0 0,1 0-1,-1 0 1,1 0 0,-1 0 0,0 1 0,1-1 0,-1 0-1,0 0 1,1 0 0,-1 1 0,1-1 0,-1 0 0,0 1-1,1-1 1,-1 2-1,0-1 0,0 0 0,1 0 0,-1 1 0,0-1 0,-1 0 0,1 1 0,0-1 0,0 0 0,0 0 0,-1 0 0,0 2-1,-16 35-18,-154 224 40,-9 16 0,175-270-25,1 1 0,0-1 0,-5 17 0,8-22 3,0 0 0,0-1 0,1 1 0,0 0 0,-1 0 0,1 0 0,0-1 0,0 1 0,1 0 0,-1 0 0,1 0 0,-1-1 0,1 1 0,0 0 0,0 0 0,2 3 0,-3-6 0,0 0 1,1 0-1,-1 1 0,0-1 1,1 0-1,-1 0 1,0 0-1,1 0 1,-1 0-1,1 0 0,-1 0 1,0 0-1,1 0 1,-1 0-1,0 0 1,1 0-1,-1 0 0,1 0 1,-1 0-1,0 0 1,1 0-1,-1 0 0,0-1 1,1 1-1,-1 0 1,0 0-1,1 0 1,-1-1-1,0 1 0,0 0 1,1 0-1,-1-1 1,0 1-1,0 0 1,1-1-1,-1 1 0,0 0 1,0-1-1,15-15 16,-12 13-17,12-17 5,0 0-1,-1-1 1,-1-1-1,-1 0 1,12-32-1,-8 11 0,-2 0-1,9-49 1,-13 40 3,-3 0 1,-2-1-1,-2 0 1,-3 0-1,-2 0 1,-2 0 0,-2 0-1,-3 1 1,-29-96-1,28 121 0,-1-1-1,-1 2 1,-1-1 0,-17-23-1,23 38-3,-1 1 0,-1 0 0,0 1 0,-1 0 0,1 0 0,-2 1 0,1 1 0,-2-1 0,1 2 0,-20-11-1,18 12 0,-1 0 0,0 1 0,0 1 0,0 0 0,0 1 0,-1 0 0,-25-1 0,31 5-2,1-1-1,-1 1 0,0 0 0,1 1 1,0 0-1,-1 0 0,1 1 1,0 0-1,0 0 0,0 1 0,1 0 1,-1 0-1,1 1 0,-9 7 0,6-4-1,1 1 0,0 0-1,1 0 1,0 1 0,1 0-1,0 0 1,0 1-1,1 0 1,-8 19 0,7-11-4,2 0 1,0 0 0,1 0-1,0 1 1,0 27-1,3 9-4,2 0-1,16 103 0,38 106-10,-45-225 2,22 55 0,-27-82 14,1 0 0,0-1 0,1 0-1,0 0 1,1 0 0,1-1 0,18 20 0,-27-31 9,1 0-1,-1 1 1,0-1 0,0 0 0,1 0 0,-1 1 0,0-1 0,1 0 0,-1 0 0,0 0-1,1 1 1,-1-1 0,1 0 0,-1 0 0,0 0 0,1 0 0,-1 0 0,1 0-1,-1 0 1,0 0 0,1 0 0,-1 0 0,1 0 0,-1 0 0,0 0 0,1 0 0,-1 0-1,0 0 1,1-1 0,-1 1 0,0 0 0,1-1 0,9-12 35,-1-23 15,-8 34-50,13-95 18,-3 0 0,-4-155 0,10-19-47,-12 217 24,-4 18 5,-1 1 0,-2-1-1,-14-68 1,6 40 12,1 23-2,9 39-12,0 0-1,0 1 0,-1-1 1,1 1-1,-1-1 0,0 1 0,1-1 1,-1 1-1,0-1 0,0 1 1,0-1-1,0 1 0,0 0 0,0 0 1,0 0-1,0 0 0,-1-1 1,1 1-1,0 1 0,-1-1 0,-1-1 1,2 2-3,0 0 1,0 1-1,0-1 0,1 0 1,-1 1-1,0-1 1,0 0-1,1 1 0,-1-1 1,0 1-1,1 0 1,-1-1-1,1 1 0,-1-1 1,1 1-1,-1 0 1,1-1-1,-1 1 1,1 0-1,-1 0 0,1-1 1,0 1-1,0 0 1,-1 0-1,1 1 0,-8 26-11,7-23 9,-9 39 6,2 0-1,-3 54 1,4 310 55,7-358-48,30 388 33,32-1-30,46 163 14,-20-122-1,-23 3 8,-12 157 40,-52-573 150,22-375-147,-23 306-73,52-826 22,-46-4 131,-3 136-217,-1 616 61,-4-276-67,-10 261 50,12 96 7,-2 23-180,16 444 241,-12-404-43,94 1258 88,-62-1021-53,17 224 69,-52-449 5,-8-95 78,-2-64-190,4 1 0,5-108 0,2 138 3,28-564 135,-9 316-45,38-482-56,-42 454-56,-10 134 10,-4 190 6,0-49-6,3 0 0,3 1 1,17-70-1,-14 76-22,-2-1 0,-3 1 0,1-61 0,-4 48-15,-1 29 18,-2 1 0,0-1-1,-3 1 1,-7-32 0,8 40 10,3 18 6,0 1 1,0-1-1,-1 1 0,0-1 1,0 1-1,0-1 1,-1 1-1,-2-6 1,4 10 2,-1 0 0,1 0 0,0 0 0,-1-1 0,1 1 0,-1 0 0,1 0 0,0 0 0,-1 0 0,1 0 0,0 0 0,-1 0 0,1 0 0,-1 0-1,1 0 1,0 0 0,-1 0 0,1 0 0,-1 1 0,1-1 0,0 0 0,-1 0 0,1 0 0,0 0 0,-1 1 0,1-1 0,0 0 0,0 0 0,-1 1 0,1-1 0,0 0 0,0 1 0,-1-1 0,1 0 0,0 1 0,0-1 0,0 0 0,-1 1 0,1-1 0,0 0 0,0 1 0,-10 15-76,5-6 69,1 1 1,1 1 0,0-1-1,-4 23 1,0 3 6,-20 98 21,-15 199 1,21 143 16,26 386 4,0-629-16,33 650 29,8-429 6,-41-419-34,1-1 0,20 58 1,-29-132 55,-7-18-131,-4-112 1,10 105 11,-1-7-1,-27-643-193,36 96 272,-8 598-92,4 19 9,-6 31-213,-12 95 249,-9 88 133,-2 243 50,46 715 0,5-881-95,17 215 69,-5-10-43,-12-137-38,-12 242 51,-12-437-87,-9 416 121,7-433-92,-52 534 264,48-607-287,4-51-7,-9 33-1,6-28-24,4-7-5,3-19 7,0 1-1,0-1 1,0 1-1,-1-1 1,1 1 0,0-1-1,-1 1 1,1 0-1,-1-1 1,1 0-1,-1 1 1,0-1-1,0 1 1,0-1-1,0 0 1,0 0-1,0 1 1,0-1 0,-1 1-1,-27 30 96,23-23-88,-1-1 1,-1 0-1,1-1 0,-1 1 0,-12 7 0,3-4 15,-23 19-1,35-26-29,0 1 0,1 0 0,-1 0 0,1 0-1,0 1 1,1-1 0,-1 1 0,-3 8-1,-3 14-21,0 0-1,-6 36 0,13-53 25,-11 44 3,6-25 1,-9 61 0,-10 83 14,16-113-12,-19 88 29,17-111-22,10-30-3,0 0-1,1 1 1,-1-1-1,-1 16 0,4-21-6,-1 0 0,1 0 0,-1 0 0,0 0 0,0 0 0,0 0 0,-1 0 0,1 0-1,-1 0 1,0 0 0,1-1 0,-1 1 0,-1-1 0,-1 3 0,0 0 3,3-4-3,0-1 0,0 1-1,1 0 1,-1 0 0,0 0 0,1 0 0,-1 0 0,1 0-1,-1 0 1,1 1 0,-1-1 0,1 0 0,0 0 0,0 0 0,-1 0-1,1 1 1,0-1 0,0 0 0,0 0 0,0 0 0,0 1 0,1-1-1,-1 0 1,0 0 0,1 1 0,-1-1 0,1 0-1,-1 0 1,0 0-1,0 0 1,0 0-1,0 0 1,1 0 0,-1-1-1,0 1 1,-1 0-1,1 0 1,0 0 0,0 0-1,0 0 1,0 0-1,-1 0 1,1 0 0,0-1-1,-1 1 1,1 0-1,-1 0 1,1 0 0,-1-1-1,0 2 1,10 20-50,24-3-16,-21-6 375,-12-13-299,0 0 0,0 1 1,-1-1-1,1 1 1,0-1-1,0 0 0,0 1 1,0-1-1,0 0 0,0 1 1,0-1-1,0 1 1,0-1-1,0 0 0,1 1 1,-1-1-1,0 0 1,0 1-1,0-1 0,0 0 1,0 1-1,1-1 1,-1 0-1,0 1 0,0-1 1,1 0-1,-1 1 1,0-1-1,1 0 0,1 2 138,-4-5 50,2 3-198,0 0 0,0 0 1,0 0-1,0 0 0,0 0 0,0 1 1,0-1-1,0 0 0,-1 0 0,1 0 0,0 0 1,0 0-1,0 0 0,0 0 0,0 1 0,0-1 1,0 0-1,0 0 0,-1 0 0,1 0 1,0 0-1,0 0 0,0 0 0,0 0 0,0 0 1,0 0-1,-1 0 0,1 0 0,0 0 0,0 0 1,0 0-1,0 0 0,0 0 0,0 0 1,-1 0-1,1 0 0,0 0 0,0 0 0,0 0 1,0 0-1,0 0 0,-1 0 0,1 0 0,0 0 1,0 0-1,0 0 0,0 0 0,0 0 1,0 0-1,0-1 0,-1 1 0,1 0 0,0 0 1,0 0-1,0 0 0,0 0 0,0 0 0,0 0 1,0-1-1,0 1 0,0 0 0,0 0 1,0 0-1,0 0 2,0 0-1,0 0 1,0 0 0,0 0 0,0 0 0,0 0 0,0 0-1,0-1 1,0 1 0,1 0 0,-1 0 0,0 0-1,0 0 1,0 0 0,0 0 0,0 0 0,0 0 0,0 0-1,0 0 1,0 0 0,0 0 0,0 0 0,0 0 0,0 0-1,0 0 1,0-1 0,0 1 0,0 0 0,0 0-1,0 0 1,0 0 0,0 0 0,0 0 0,0 0 0,0 0-1,0 0 1,0 0 0,0 0 0,0-1 0,0 1 0,0 0-1,0 0 1,0 0 0,0 0 0,0 0 0,0 0-1,0 0-2,0 0 0,0 0 0,0 0 0,0 0 0,0 1 0,1-1 0,-1 0 0,0 0-1,0 0 1,0 0 0,0 0 0,0 0 0,0 0 0,0 1 0,0-1 0,0 0 0,0 0 0,0 0-1,0 0 1,-1 0 0,1 0 0,0 1 0,0-1 0,0 0 0,0 0 0,0 0 0,0 0-1,0 0 1,0 0 0,0 0 0,0 0 0,0 1 0,0-1 0,0 0 0,-1 0 0,1 0-1,0 0 1,0 0 0,0 0 0,0 0 0,0 0 0,0 0 0,0 0 0,-1 0 0,1 0 0,0 0-1,0 0 0,0 0 0,0 0 1,0 0-1,0 0 0,0 0 1,0 0-1,0 0 0,0 0 1,0 0-1,0 0 0,0 0 1,0 0-1,0-1 0,0 1 0,0 0 1,0 0-1,0 0 0,0 0 1,0 0-1,0 0 0,0 0 1,0 0-1,0 0 0,0 0 1,0 0-1,0 0 0,0 0 0,0 0 1,0 0-1,0 0 0,-1 0 1,1 0-1,0 0 0,0 0 1,0 0-1,0 0 0,0 0 1,0 0-1,0 0 0,0 0 0,0 0 1,0 0-1,7 1 62,-13-3-4,6 2-58,9 1-13,-13-18 3,4 17 11,-1 0-1,1-1 0,0 1 0,0 0 0,0-1 0,0 1 0,-1 0 0,1-1 0,0 1 0,0 0 0,0-1 1,0 1-1,0 0 0,0-1 0,0 1 0,0 0 0,0-1 0,0 1 0,0 0 0,0-1 0,0 1 1,0 0-1,0-1 0,0 1 0,0 0 0,0-1 0,1 1 0,-1 0 0,0-1 0,0 1 0,0 0 0,1-1 1,-1 1-1,0 0 0,0 0 0,1-1 0,-1 1 0,0 0 0,0 0 0,1 0 0,-1-1 0,0 1 0,1 0 1,-1 0-1,0 0 0,1 0 0,-1 0 0,0 0 0,1-1 0,0 1 0,-1 0 0,0 0 0,0 0 0,1 0 0,-1 0 0,0 0 0,0 0 0,0 0 0,1 0 1,-1 0-1,0 0 0,0 0 0,1 0 0,-1 0 0,0 0 0,0-1 0,0 1 0,1 0 0,-1 0 0,0 0 0,0 0 0,0-1 0,0 1 0,1 0 0,-1 0 0,0 0 0,0-1 0,0 1 0,0 0 0,0 0 0,0 0 0,0-1 0,0 1 0,0 0 0,1 0 1,-1-1-1,0 1 0,0 0 0,0 0 0,0-1 0,-1 1 0,1 0 0,0 0 0,0-1 0,0 1 0,0 0 0,0 0 0,0-1 0,0 1 0,0 0 0,-1-1 1,1 1 1,0 0-1,0-1 0,0 1 1,0-1-1,0 1 0,0 0 1,0-1-1,0 1 0,0-1 1,0 1-1,0-1 1,1 1-1,-1 0 0,0-1 1,0 1-1,0 0 0,0-1 1,1 1-1,-1-1 0,0 1 1,0 0-1,1 0 0,-1-1 1,1 0-1,5-9 21,12 2 184,-13 5-199,-5 2-6,1 1 1,-1 0-1,1 0 1,-1 0-1,1 0 0,-1 0 1,0 0-1,1-1 1,-1 1-1,0 0 1,1 0-1,-1-1 0,0 1 1,1 0-1,-1-1 1,0 1-1,1 0 0,-1-1 1,0 1-1,0 0 1,1-1-1,-1 1 1,0-1-1,0 1 0,0 0 1,0-1-1,1 1 1,-1-1-1,0 1 0,0-1 1,0 1-1,0 0 1,0-1-1,0 1 1,0-1-1,0 1 0,0-1 1,-1 1-1,1 0 1,0-1-1,0 1 0,0-1 1,-5 7 261,5-5-259,0-1 1,-1 1-1,1-1 1,0 1 0,-1-1-1,1 1 1,-1-1-1,1 1 1,-1-1-1,1 0 1,-1 1 0,1-1-1,-1 0 1,1 1-1,-1-1 1,1 0 0,-1 0-1,1 0 1,-1 1-1,0-1 1,1 0-1,-1 0 1,1 0 0,-2 0-1,1 0-4,1 0 0,-1 0 1,0 0-1,1 0 0,-1 0 0,1 0 0,-1 0 0,0 0 0,1 1 0,-1-1 0,1 0 0,-1 0 0,1 1 0,-1-1 1,1 0-1,-1 1 0,1-1 0,-1 0 0,1 1 0,-1-1 0,1 1 0,0-1 0,-1 1 0,1-1 0,0 1 1,-1-1-1,1 1 0,0-1 0,0 1 0,-1 0 0,0 2-8,0 0 1,0 0-1,0 0 1,0-1-1,-1 1 1,1 0-1,-1-1 1,0 1-1,0-1 1,0 0-1,0 1 1,0-1-1,0 0 1,-1 0-1,1-1 0,-5 4 1,4-3 1,1 0-1,-1 1 1,1-1 0,0 1 0,-1 0-1,1-1 1,1 1 0,-1 0 0,0 0-1,1 0 1,-2 4 0,-10 40-49,2-5 28,2-16-2,2 1 1,0 1-1,2-1 1,1 1 0,1 0-1,2 51 1,-5 99-45,-2-135 69,-2 8 11,9-48-13,1 0 1,0 0-1,0 0 1,1 0-1,-1 0 1,0 0-1,1 0 0,0 0 1,0 0-1,0 0 1,0 0-1,0-1 1,1 1-1,1 2 1,-3-4-6,0-1 0,0 0 1,0 1-1,0-1 0,0 0 1,1 1-1,-1-1 0,0 0 1,0 0-1,1 1 0,-1-1 1,0 0-1,0 0 0,1 1 1,-1-1-1,0 0 0,0 0 1,1 1-1,-1-1 0,0 0 1,1 0-1,-1 0 0,0 0 1,1 0-1,-1 0 0,0 0 1,1 1-1,-1-1 0,0 0 1,1 0-1,-1 0 0,1 0 1,-1 0-1,0-1 0,1 1 1,-1 0-1,0 0 1,1 0-1,-1 0 0,0 0 1,1 0-1,-1-1 0,0 1 1,1 0-1,-1 0 0,0 0 1,0-1-1,1 1 0,-1-1 1,10-19-406,-5 9 418,3-6-11,-1 0 0,-1 0 0,0 0 0,-1-1 0,3-22 0,5-93 47,-10 89-36,4-148 14,-2 48-20,-2 85-5,8-258-43,-8 262 51,-1 37 14,-1-31 0,-1 49-8,0-1-1,0 1 0,0 0 1,0-1-1,0 1 0,0-1 1,0 1-1,0 0 0,0-1 1,0 1-1,0-1 0,0 1 1,0 0-1,-1-1 0,1 1 1,0-1-1,0 1 0,0 0 1,-1-1-1,1 1 0,0 0 1,0-1-1,-1 1 0,1 0 1,0-1-1,-1 1 0,1 0 1,0 0-1,-1-1 0,1 1 1,-1 0-1,-9 7 65,-8 20-66,2 4-23,2 0 0,1 0 1,-12 45-1,-16 100 27,17-62-11,6-33 4,4 1 0,-4 99 0,16-125-6,3 0-1,2 0 1,2 0-1,16 66 1,-15-92 17,-1-7-52,0-1 0,1 1 0,1-1 0,16 32 0,-20-48 21,0-1 1,0 0-1,0 0 1,1 0-1,0-1 0,0 1 1,0-1-1,0 0 1,1 0-1,0 0 1,0-1-1,0 1 0,0-1 1,0-1-1,1 1 1,-1-1-1,1 0 1,0 0-1,0 0 1,0-1-1,-1 0 0,11 1 1,-2-1 7,-1-1-1,0-1 1,0 0 0,0 0 0,15-5 0,-22 5 12,0-1 0,0 0 0,0 0 1,0-1-1,0 0 0,0 0 1,-1 0-1,0-1 0,1 0 1,-1 0-1,-1 0 0,8-8 0,-2-1 4,0 0 0,-1-1-1,-1 0 1,0 0-1,-1-1 1,0 0-1,-1 0 1,-1-1-1,-1 1 1,0-1-1,-1 0 1,0-1-1,-1 1 1,-1 0 0,-1 0-1,0-1 1,-2 1-1,1 0 1,-2 0-1,0 0 1,-1 0-1,-11-28 1,8 25 7,-2 0 0,0 0-1,0 1 1,-20-26 0,24 38-3,0 0-1,0 0 1,-1 1-1,1 0 1,-1 0 0,-1 0-1,1 1 1,0 0 0,-1 0-1,0 0 1,0 1-1,0 0 1,-1 1 0,1-1-1,-10 0 1,6 1 1,0 1-1,1 1 1,-1 0 0,0 1 0,0 0 0,1 0-1,-1 1 1,1 1 0,-1 0 0,1 0 0,-11 6-1,-11 6-21,0 1 1,-30 23-1,36-23 21,0 2 0,1 1 0,1 1 1,1 1-1,1 1 0,1 1 0,1 1 1,1 0-1,-16 30 0,6-4-15,2 2 0,-32 86 1,51-116-40,1 1 1,2 0 0,0 0-1,1 0 1,1 1 0,1-1 0,2 1-1,0 0 1,4 29 0,-2-43 2,1 1 0,0-1 1,0 1-1,1-1 0,0-1 0,1 1 1,0 0-1,1-1 0,0 0 0,0 0 1,1-1-1,0 0 0,0 0 0,1-1 1,0 1-1,0-2 0,1 1 0,0-1 1,0 0-1,0-1 0,1 0 0,15 5 1,-7-4 11,-1-1 0,1 0 1,0-1-1,0-1 1,1-1-1,-1-1 1,0 0-1,1-2 1,-1 0-1,0 0 1,1-2-1,23-6 1,-26 4 26,0-1 0,0 0 0,0-1 0,-1 0 0,0-1 0,-1-1 0,0 0 1,0-1-1,20-20 0,-21 19 9,89-88 35,-85 81-30,-2-1 1,0-1-1,22-38 1,-27 40 2,-5 10 5,-1 1 0,0-1 0,0 0 0,0 0-1,-1 0 1,0 0 0,-1 0 0,0-1 0,1-11 0,-3 18 8,0 1 0,-1-1 0,1 0 1,-1 0-1,1 1 0,-1-1 1,0 1-1,0-1 0,0 0 0,1 1 1,-1-1-1,-1 1 0,1 0 1,0-1-1,0 1 0,-1 0 1,1 0-1,0 0 0,-1 0 0,1 0 1,-3-1-1,-37-17 396,37 17-398,-32-9 11,0 0 0,0 2 1,-1 2-1,-57-4 0,-156 7-88,143 4 67,-819 16 26,240 61-488,670-73 174,16-4 266,0 0-1,0 0 1,0 0 0,0 0 0,0 0 0,0 0 0,0 0 0,1 0 0,-1 1-1,0-1 1,0 0 0,0 0 0,0 0 0,0 0 0,0 0 0,0 0 0,0 0-1,0 0 1,0 0 0,0 0 0,0 0 0,0 0 0,0 0 0,0 0-1,0 0 1,0 0 0,0 0 0,0 1 0,0-1 0,0 0 0,0 0 0,0 0-1,0 0 1,0 0 0,0 0 0,0 0 0,0 0 0,0 0 0,0 0 0,0 0-1,0 0 1,0 0 0,0 1 0,0-1 0,0 0 0,0 0 0,0 0-1,0 0 1,0 0 0,0 0 0,0 0 0,0 0 0,0 0 0,0 0 0,0 0-1,0 0 1,-1 0 0,1 0 0,0 0 0,0 0 0,0 0 0,0 0 0,0 0-1,0 0 1,0 0 0,0 0 0,28 6-461,-26-6 499,454 37-76,-172-19 44,15 6 5,598 61 28,-886-83 1,-7-2 6,1 0 0,-1 0 0,1 1-1,-1 0 1,1 0 0,-1 0 0,0 1 0,1-1 0,-1 1-1,0 0 1,0 0 0,4 3 0,-54-11 819,-233-39-759,125 23-82,-471-39 49,-54 57 67,-163-8-281,693 2 48,-142-4-438,233 20 220,73-5 101,1 0 1,19 5-1,0 0 135,56 7 40,429 48 146,22-40-92,1-44-45,-441 13 30,-5 3 7,1-5 0,110-28 0,-204 39 11,0 0 0,1 0 0,-1-1 0,0 1 0,0-1 0,0 0 0,0 0-1,0-1 1,4-3 0,-8 6 1,0 0 0,0-1 1,0 1-1,-1 0 0,1-1 0,0 1 0,0 0 0,0 0 1,-1-1-1,1 1 0,0 0 0,-1-1 0,1 1 0,0 0 1,0 0-1,-1 0 0,1-1 0,0 1 0,-1 0 0,1 0 1,0 0-1,-1 0 0,1 0 0,-1 0 0,1-1 0,0 1 1,-1 0-1,1 0 0,0 0 0,-1 0 0,-16-2 180,15 2-144,-719-34 488,-4 52-541,542-11 40,-1327 55 57,1224-41-471,269-19 106,16-2 106,3 0-45,15-1 70,0 1 0,-1 1 0,1 0 0,24 6 0,10 1 119,593 69 49,37-23-22,-514-50-13,1-7 1,-1-8-1,244-46 0,-383 51 20,-8 2 31,1 0 1,33-1 0,-85 4 327,-46-9 1,14 1-339,-230-19-4,-438-50 6,-19-24-28,617 85 44,40 6-17,-172-43 0,224 38-116,38 15 46,0 0-1,1-1 1,0 1 0,-1-1 0,1 0-1,0 0 1,-1 0 0,1 0 0,0 0 0,1 0-1,-1-1 1,-2-3 0,4 5 13,-1 0 0,1-1 0,0 1 0,0-1 1,0 1-1,0 0 0,1-1 0,-1 1 0,0 0 0,1-1 0,-1 1 1,0 0-1,1 0 0,0-1 0,-1 1 0,1 0 0,0 0 0,-1 0 1,1 0-1,0 0 0,0 0 0,0 0 0,0 0 0,2-1 0,26-21-160,-14 13 169,1 1 0,1 1 1,0 1-1,0 0 0,0 1 0,1 1 1,-1 0-1,22-1 0,147-8 26,-150 13-19,382 2 7,-34 1-22,-118-25-3,-217 15 17,-1-2 0,0-3 0,63-24 1,-107 35 9,6-2-7,-1 0 0,1-1 0,16-11 0,-24 15 8,-1 0 1,1 0 0,-1 0 0,0 0 0,1 0-1,-1 0 1,0-1 0,0 1 0,0-1 0,0 1 0,0-1-1,0 1 1,0-1 0,0 1 0,-1-1 0,1 0-1,-1 1 1,1-1 0,-1 0 0,0 0 0,1 1-1,-1-1 1,0 0 0,0 0 0,0 1 0,0-1-1,-1 0 1,1 0 0,0 1 0,-2-4 0,0 2 18,0 0 0,-1 1 1,1-1-1,-1 1 0,1-1 0,-1 1 1,0 0-1,0 0 0,0 0 1,0 1-1,0-1 0,0 1 1,-1 0-1,1-1 0,0 2 0,-5-2 1,0-1 24,-75-20 199,-143-23 0,176 38-231,-126-17-5,-2 7 0,-226 8 1,269 14 49,-267 43 0,364-39-100,1 1-1,0 2 1,-56 25 0,93-36 12,-1 0 0,0 0 0,0 1-1,1-1 1,-1 0 0,0 1 0,0-1 0,1 1 0,-1-1 0,0 1 0,1-1 0,-1 1 0,1-1 0,-1 1 0,1-1 0,-1 1 0,1 0 0,-1-1 0,1 1 0,-1 0 0,1 0 0,0-1 0,-1 1 0,1 0 0,0 0 0,0-1 0,0 1 0,0 1 0,0-1-14,0 0 0,1 1 1,0-1-1,-1 0 0,1 0 0,0 0 0,-1 0 1,1 0-1,0 0 0,0 0 0,0 0 0,0 0 1,0-1-1,0 1 0,2 1 0,6 3-61,-1-1 0,1 1-1,13 3 1,12 1 75,0 0 0,0-3 0,46 4 0,104-3 43,-179-7-18,93 1 24,-1-5-1,0-3 0,123-27 1,-140 18-11,-22 6-9,-1-3 1,99-37-1,-144 45-2,-1-1 0,0 0-1,13-10 1,-19 13 35,-1-1 1,1 1-1,-1-1 0,0 0 0,-1-1 1,1 1-1,-1 0 0,1-1 0,2-7 1,-5 11-18,-1 1 1,0-1 0,0 0-1,0 1 1,-1-1 0,1 1 0,0-1-1,0 0 1,0 1 0,0-1-1,0 1 1,-1-1 0,1 1 0,0-1-1,-1 1 1,1-1 0,0 1-1,-1-1 1,1 1 0,0-1 0,-1 1-1,1 0 1,-1-1 0,1 1-1,-1-1 1,1 1 0,-1 0 0,1 0-1,-1-1 1,1 1 0,-1 0-1,1 0 1,-1 0 0,0-1-1,-26-7 323,22 6-274,-59-12 140,0 3 1,-115-6 0,127 13-171,2 0-13,-313-18 74,5 27-15,273 6-29,75-9-54,0 0 1,0 1 0,1 0-1,-1 1 1,1 0 0,-11 6-1,20-10-10,-1 1 0,1-1 0,-1 0 0,1 0 0,-1 1 0,1-1 0,-1 0 0,1 1 0,-1-1 0,1 1 0,-1-1 0,1 1 0,-1-1 0,1 1 0,0-1 0,-1 1 0,1-1 0,0 1 0,0-1 0,-1 1 0,1-1 0,0 1-1,0 0 1,0-1 0,0 1 0,0-1 0,0 1 0,0 0 0,0-1 0,0 1 0,0 0 0,0-1 0,0 1 0,0-1 0,0 1 0,0 0 0,1-1 0,-1 1 0,0-1 0,1 1 0,-1-1 0,0 1 0,1-1 0,-1 1 0,0-1 0,1 1 0,-1-1 0,1 1-1,4 3-74,-1 0-1,1-1 0,0 0 0,7 4 0,-5-3 70,21 11-56,2-2 1,-1-1-1,1-1 1,41 9-1,130 19 35,-153-31 18,839 153 8,-390-67 62,-7-1-26,1-29-9,-397-56-20,0-4 0,0-5 0,0-4 0,94-17 0,-180 21 6,1 0 1,-1-1-1,0-1 0,0 0 0,0 0 0,0 0 0,-1-1 0,1 0 0,-1 0 0,8-7 0,-15 11 2,1 0 0,-1 0 1,0 0-1,0 0 0,0 0 1,0 0-1,0 0 0,0 0 1,0 0-1,0-1 0,0 1 0,0 0 1,0 0-1,0 0 0,1 0 1,-1 0-1,0 0 0,0 0 1,0 0-1,0-1 0,0 1 1,0 0-1,0 0 0,0 0 0,0 0 1,0 0-1,0 0 0,0 0 1,0-1-1,0 1 0,0 0 1,0 0-1,-1 0 0,1 0 0,0 0 1,0 0-1,0 0 0,0 0 1,0 0-1,0-1 0,0 1 1,0 0-1,0 0 0,0 0 1,0 0-1,0 0 0,0 0 0,-1 0 1,1 0-1,0 0 0,0 0 1,0 0-1,0 0 0,0 0 1,0 0-1,0 0 0,0 0 0,-1 0 1,1 0-1,0 0 0,0 0 1,0 0-1,0 0 0,0 0 1,0 0-1,-1 0 0,-14-1 215,-21 3 4,-183 36-271,162-27 31,-222 61 1,61-14 29,118-36-15,-340 91-4,425-110-272,19-7-62,24-12 2,9 2 221,76-20 1,44 1 154,-94 21-23,144-36 55,-3-9 0,233-97 0,-357 118-59,-1-4 1,-2-4-1,101-74 0,-131 85-10,96-72-4,-113 80 13,-1-2 1,39-44-1,-64 67-8,0-1 1,-1 0 0,0 0 0,0 0-1,0 0 1,-1-1 0,3-6-1,-5 10 12,1 0-1,-1 0 1,1 0-1,-1 0 1,0 0-1,1 0 1,-1 0-1,0 0 1,0 0-1,-1 0 1,1 0-1,0 0 1,-1 0-1,1 0 1,-1 0-1,0 0 1,1 0-1,-1 0 1,0 0-1,0 1 1,0-1-1,-1 0 1,0-1-1,-1 2 9,1 0 1,0 0-1,-1 0 0,1 0 0,0 1 0,-1 0 1,1-1-1,-1 1 0,1 0 0,-1 0 0,1 0 1,-1 0-1,1 1 0,-3 0 0,-4-1 9,-18 3-86,1 0 1,0 2-1,0 1 0,0 1 0,1 1 0,0 1 1,-35 19-1,-14 12-35,-70 53-1,-16 10 134,-83 24-37,10-5-38,171-86 24,16-8 18,-74 32-1,81-48 19,38-11-29,-1-1 0,0 1-1,0-1 1,0 1-1,0-1 1,0 0-1,0 0 1,1 0 0,-1 0-1,0 0 1,0-1-1,0 1 1,0-1-1,0 1 1,0-1 0,1 1-1,-4-3 1,5 0-7,1 0-1,0-1 1,0 1 0,1 0 0,-1 0 0,1 0-1,-1 0 1,1 0 0,3-4 0,23-28 45,2 3-1,1 0 1,41-32 0,-39 35-13,317-249 87,-272 219-108,33-33 7,186-199 1,-241 236-9,-34 35 1,-2 0 0,30-38 1,-48 55 7,0 0 0,0 0 0,0 0 1,-1 0-1,1 0 0,-1 0 0,0 0 0,0-1 1,0 1-1,0-6 0,-2 9 23,-1-1 0,0 1 0,0 0 1,1-1-1,-1 1 0,0 0 0,0 0 0,1 0 0,-4 1 0,-8 2-23,1 1 0,0 0 0,0 1 0,0 1 0,0 0 0,1 0 0,0 1 0,-13 10 0,16-10-32,-21 13-31,2 2-1,-49 50 1,-38 63-95,83-98 137,-35 38 13,-105 89 1,-18 17 3,2 40 30,101-117 41,39-58-159,56-57-191,0 0-1,9-17 1,18-23 222,261-289 381,-118 139-85,-87 89-172,105-169 0,54-140-47,-194 322-27,-13 23-11,158-286-30,-154 264 23,64-183 0,-67 130 53,-44 142 102,-6 8-42,-9 12-5,-2 11-142,2 0 0,-17 32 0,-1 4-84,-33 48-20,-98 167 45,120-194 85,-48 130 1,50-86-22,5 1 0,-31 204 1,20 261-152,47-582 195,-1 12-1,1 0 1,0 0-1,8 37 0,-8-56 2,0 1-1,0 0 1,0-1 0,0 1 0,0-1 0,0 1 0,1 0 0,-1-1 0,0 1-1,0-1 1,1 1 0,-1 0 0,0-1 0,1 1 0,-1-1 0,0 1-1,1-1 1,-1 0 0,1 1 0,-1-1 0,1 1 0,0-1 0,-1 0-2,1 0 1,-1 0-1,1 0 1,-1 0 0,1 0-1,-1-1 1,0 1-1,1 0 1,-1 0 0,1-1-1,-1 1 1,0 0-1,1-1 1,-1 1 0,0 0-1,1-1 1,-1 1-1,0 0 1,1-1 0,-1 1-1,0-1 1,14-29-79,-14 29 81,29-90 55,23-117 1,1-99 97,-43 244-141,118-850 153,-53-71-385,-74 959 226,0-55 13,-1 72-8,0 1-1,-1-1 1,-1 1 0,1 0 0,-1-1-1,0 1 1,-6-12 0,7 17-2,0 0 1,1 1-1,-1-1 0,0 0 1,-1 1-1,1-1 1,0 1-1,0 0 0,-1-1 1,1 1-1,-1 0 1,1 0-1,-1 0 0,1 0 1,-1 0-1,0 0 1,1 0-1,-1 0 0,0 1 1,0-1-1,1 1 1,-5-1-1,3 1 1,0 0-1,0 1 1,0-1-1,0 1 1,0 0 0,0 0-1,0 0 1,0 0 0,1 1-1,-1-1 1,0 1 0,-4 3-1,-1 1-5,0 1-1,1 0 1,0 0-1,1 1 1,-1 0-1,1 0 1,-8 15-1,-3 17-50,1 0 0,-20 80 0,-6 91-24,37-182 65,-42 270-123,-16 570 1,66-728 104,5 0 0,7-1 0,49 205 0,-59-322 21,13 46 5,-15-62-11,-1-1-1,1 1 0,0-1 1,1 1-1,0-1 0,0 0 0,6 7 1,-10-12 6,1-1 0,-1 1-1,1-1 1,-1 1 0,1-1 0,-1 1 0,1-1 0,-1 0 0,1 1 0,-1-1 0,1 0 0,-1 0 0,1 1 0,-1-1 0,1 0-1,0 0 1,-1 0 0,1 0 0,-1 0 0,1 0 0,0 0 0,-1 0 0,1 0 0,-1 0 0,1 0 0,0 0 0,0 0-1,0-1-8,1 0-1,-1 0 1,0 0-1,0 1 1,1-1-1,-1 0 0,0 0 1,0-1-1,0 1 1,0 0-1,0-1 1,20-39-224,-20 38 233,22-59 121,14-66 1,-17 52-28,3-2-71,88-327 151,-35-8-64,-54 239-99,14-141 16,-35 271 1,-7-72-1,4 96-5,3 19-12,-1 0 0,-1 0 0,1 0-1,0 0 1,0-1 0,0 1-1,0 0 1,-1 0 0,1 0-1,0 0 1,-1 0 0,1 0-1,-1 0 1,0 0 0,1 1-1,-1-1 1,1 0 0,-1 0-1,0 0 1,0 1 0,0-1-1,1 0 1,-1 1 0,0-1 0,0 0-1,0 1 1,0-1 0,0 1-1,0 0 1,0-1 0,-1 1-1,0 0-1,1 0 0,0 0-1,-1 0 1,1 0 0,0 0 0,-1 1-1,1-1 1,0 1 0,-1-1-1,1 1 1,0-1 0,0 1-1,0 0 1,-1-1 0,1 1 0,0 0-1,0 0 1,0 0 0,0 0-1,0 0 1,1 0 0,-1 0 0,-1 2-1,-4 10-15,1-1 0,0 1 0,1 0 0,0 1 0,1-1 0,1 1-1,-2 22 1,-2 11-26,-9 64-35,-1 192 1,29 116-15,-7-290 72,31 203 4,26-7 34,-9-110 12,-43-182-2,1 0 0,2 0 0,1-1 0,23 36 0,-36-65-29,0 0 1,1 1 0,-1-1-1,0 0 1,1 0 0,0-1-1,6 6 1,-8-8-9,0 1-1,0-1 1,0 1-1,0-1 1,0 0-1,0 0 1,1 1-1,-1-1 1,0 0-1,0 0 1,0 0 0,0 0-1,1 0 1,-1-1-1,0 1 1,0 0-1,0-1 1,0 1-1,0 0 1,0-1-1,0 1 1,0-1-1,0 0 1,0 1-1,0-1 1,0 0 0,0 1-1,0-1 1,0-1-1,4-2-5,-1-1-1,-1 0 1,1 0-1,0 0 1,-1 0-1,0 0 1,-1-1 0,1 1-1,-1-1 1,0 0-1,1-6 1,3-13 29,4-34 0,28-500 89,-13 125-114,-5 270 4,4-58 42,-24 220-39,1-5 30,-1-1 1,0 0-1,-2-15 1,2 22 60,-1 1-73,0 0-1,0 0 0,0 0 0,0 0 1,1 0-1,-1 0 0,0 0 1,0 0-1,0 1 0,1-1 1,-1 0-1,0 1 0,0-1 0,1 0 1,-1 1-1,-1 0 0,-3 6-3,1 0 1,-1 1-1,1-1 0,1 1 0,-1 0 0,1 0 1,-3 12-1,-9 64-77,13-75 60,-32 378-136,9-65 70,-28 75 79,13-108 46,36-254-43,-32 201 67,27-190 29,-3 0-1,-1-1 1,-21 46 0,32-88-101,1 0 1,-1 0-1,0 0 1,0 0-1,0 0 0,0-1 1,0 1-1,-1 0 1,1-1-1,-4 3 1,5-5-17,0 1-1,1-1 1,-1 1 0,0-1 0,0 1 0,0-1 0,0 0 0,0 1 0,0-1 0,1 0 0,-1 0 0,0 0 0,0 0 0,0 0-1,0 0 1,0 0 0,0 0 0,0 0 0,0 0 0,0 0 0,0-1 0,0 1 0,0 0 0,0-1 0,1 1 0,-1 0 0,0-1-1,0 1 1,0-1 0,1 0 0,-1 1 0,0-1 0,0 1 0,1-1 0,-1 0 0,1 0 0,-2-1 0,-4-7-29,0-1 0,1-1 1,0 1-1,0-1 1,1 1-1,1-1 0,0 0 1,0-1-1,-2-20 1,2-8 5,3-56 1,0 74 7,2 0 0,0 0-1,2 1 1,0-1 0,1 1 0,1 0 0,1 1-1,14-29 1,-11 28-13,-2 5-15,0-1 0,15-20 0,-21 34 44,0-1 0,1 1 1,-1 1-1,1-1 0,-1 0 0,1 1 1,0-1-1,0 1 0,0 0 0,1 0 1,-1 0-1,0 0 0,1 0 0,-1 1 1,1 0-1,0 0 0,4-1 1,-7 2 10,0 0 0,-1 0 0,1 0 1,-1 0-1,1 0 0,-1 1 1,1-1-1,-1 0 0,1 0 1,-1 1-1,1-1 0,-1 0 0,1 1 1,-1-1-1,1 1 0,-1-1 1,0 1-1,1-1 0,-1 0 1,0 1-1,1-1 0,-1 1 0,0-1 1,0 1-1,1 0 0,-1-1 1,0 1-1,0-1 0,0 1 1,0-1-1,0 1 0,0 0 0,0-1 1,0 1-1,0-1 0,0 1 1,0-1-1,0 1 0,0 0 1,0-1-1,-1 1 0,1 0 0,-7 29 316,-3-6-265,0 0 0,-1-2 0,-2 1 0,0-1 1,-2-1-1,0 0 0,-1-1 0,-1-1 0,-1-1 0,0 0 1,-23 16-1,-12 4-24,-1-2 0,-2-2 0,-70 30 0,56-34-14,0-2-1,-126 30 0,-151 12 1,261-54-9,-975 156 217,968-157-373,-123 37-1,210-50-122,6 0 60,13 0-72,26-2-14,200-6-50,83-3 329,-261 5 15,654-52 9,-665 51-9,301-38-3,-1-25 1,-243 44 11,53-15 18,-152 37-21,-1-1 1,0 0-1,0 0 0,12-8 0,-17 9 7,0 1 0,0-1 0,-1 1 0,1-1 0,0 0 0,0 0-1,-1 0 1,1 0 0,-1 0 0,0 0 0,0 0 0,0 0 0,0 0 0,0-1 0,0 1-1,0 0 1,0-5 0,-1 6 0,0 1 0,0-1 1,0 1-1,0-1 0,0 1 0,0-1 0,0 1 0,-1-1 0,1 1 0,0-1 0,0 1 0,-1-1 1,1 1-1,0-1 0,-1 1 0,1-1 0,0 1 0,-1 0 0,1-1 0,-1 1 0,1 0 0,0-1 1,-1 1-1,1 0 0,-1-1 0,1 1 0,-1 0 0,0 0 0,-17-5 245,17 5-253,-74-11 189,-2 5 0,-97 3 0,104 2-154,-936 23 100,258-1-47,572-17-93,-195-2-146,353-5-119,18 3 258,-1 0 0,1 0-1,0 0 1,0 0 0,0 0-1,0-1 1,0 1 0,0 0-1,0 0 1,0 0 0,0 0-1,0 0 1,0-1 0,0 1-1,0 0 1,0 0 0,0 0-1,0 0 1,0 0 0,0-1-1,0 1 1,0 0 0,0 0-1,0 0 1,0 0 0,0-1-1,0 1 1,0 0 0,0 0-1,0 0 1,0 0 0,0 0-1,0 0 1,0-1 0,0 1-1,1 0 1,-1 0 0,0 0-1,0 0 1,0 0 0,0 0 0,0 0-1,0 0 1,1 0 0,-1 0-1,0-1 1,0 1 0,0 0-1,0 0 1,1 0 0,31-14-646,-25 11 653,89-29-269,198-37 0,-162 42 247,307-72 15,505-106-21,-884 192-14,-4 1-329,90-7 0,-140 18 248,0 1 0,0 0 0,-1 1 0,1-1-1,0 1 1,7 2 0,-11-2 69,1 0 1,-1 0-1,1 0 0,-1 0 1,0 1-1,1-1 0,-1 1 1,0-1-1,0 1 0,0 0 0,0 0 1,0 0-1,-1 0 0,3 4 1,0 1-76,-1 0 1,0 0-1,0 0 1,2 12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7:00:00.3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395 76 11498,'1'5'149,"0"0"0,0 0 0,0 0 0,1 0 0,-1-1 0,1 1 0,0 0 0,1-1-1,-1 0 1,1 1 0,0-1 0,3 4 0,11 18 17,31 62 94,-4 3-1,-3 1 0,34 121 1,-59-162-157,-2 1 0,-3 0 0,-1 1 1,3 93-1,-19-11 181,4-119-216,0-1-1,-1 1 1,-1 0 0,0-1 0,-2 0 0,-7 17 0,11-28-37,0-1 0,0 0 0,-1 0 1,1 0-1,-1 0 0,1-1 0,-1 1 0,0-1 1,0 1-1,0-1 0,0 0 0,-1 0 0,1 0 1,-1-1-1,1 1 0,-1-1 0,1 0 0,-1 0 1,0 0-1,0 0 0,1-1 0,-1 0 0,0 1 1,0-1-1,0-1 0,-7 0 0,-3-1 61,0-1 0,0 0 0,1-1 0,-1-1-1,-23-11 1,17 5-56,1-1 0,0 0 0,1-2 0,0 0 0,1-1 0,0-1 0,1 0-1,-23-33 1,-5-15-60,-44-82 0,85 140 23,-34-60-48,3-1 1,-32-94-1,61 146 33,2 0-1,0 0 1,0-1 0,2 1-1,0-1 1,0 1-1,2-1 1,3-25-1,0 16-4,2 0 0,0 1 0,2 0 0,16-37 0,-15 44 14,0 1 0,1-1 0,0 1 0,2 1 0,0 0 0,0 1 0,1 0 0,1 1 0,0 0 0,24-15 1,-18 15 0,1 1 0,1 0 1,0 2-1,0 1 0,1 1 1,0 0-1,44-7 1,-21 8-10,0 1 0,68 2 0,-94 4 0,1 2 1,-1 0-1,0 1 1,0 1-1,0 1 0,0 1 1,-1 0-1,21 11 1,-34-14 1,0 1 1,0-1-1,0 2 1,-1-1 0,1 0-1,-1 1 1,0 0-1,0 0 1,-1 1 0,0-1-1,1 1 1,-2 0-1,1 0 1,-1 0 0,0 0-1,0 1 1,-1-1-1,0 1 1,0 0 0,1 8-1,-2-7 15,-1 1 0,1-1 0,-2 0 0,1 0 0,-1 0-1,0 0 1,-1 0 0,0 0 0,0 0 0,0-1 0,-1 1 0,-1-1 0,1 1-1,-1-1 1,0 0 0,-1 0 0,-6 7 0,4-6-26,0-1-1,-1-1 1,0 1 0,0-2-1,0 1 1,0-1 0,-1 0-1,0 0 1,-17 5 0,9-5-589,-1 1-1,0-2 1,0-1 0,-23 2 0,12-4-196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7:00:00.95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1 815 10130,'11'-3'409,"0"-1"0,0 0 0,0-1 0,0 0 1,-1 0-1,20-14 0,-3 2-95,5-1-79,23-14 208,54-41 0,-93 61-381,-1-1 0,0 0 1,-1-1-1,0-1 0,-1 0 1,-1-1-1,17-29 0,-14 18-8,-2-1-1,0 0 1,-3-1-1,11-43 1,-17 54-32,-1 0 1,-1 1-1,0-1 1,-1 0 0,-1 0-1,-1 0 1,-1 0-1,-7-33 1,5 37-41,2 4 86,0 1 1,-1 0-1,0 0 0,-1 0 1,-7-13-1,10 20-41,-1 0 0,1 0 0,-1 0 0,0 0 0,1 0 0,-1 1 0,0-1 0,0 1 0,0-1 0,0 1 0,-1 0 0,1 0 0,0 0 0,0 0 0,-1 0 0,1 0 0,-1 1 0,1-1 0,0 1 0,-1-1 0,1 1 0,-1 0 0,1 0 0,-1 0 1,1 1-1,-4 0 0,-1 0-24,0 1 0,0 0 0,1 1 0,-1-1 1,1 1-1,0 1 0,0-1 0,0 1 0,0 0 1,0 1-1,1-1 0,0 1 0,0 0 1,0 0-1,0 1 0,-3 6 0,-3 4-14,1 1-1,0 0 1,2 0-1,-12 31 1,3 11 27,2 1-1,3 0 1,3 1 0,-3 112 0,11-135 4,2 1 0,1-1 0,3 1 0,9 40 0,-8-53 5,2-1 1,0 0-1,2 0 1,1-1-1,1 0 1,26 39-1,-27-46 11,1 0-1,1-2 0,1 0 1,0 0-1,17 13 0,-26-24-95,0-1 0,0 1-1,0-1 1,1 0 0,-1 0-1,1-1 1,0 0 0,0 0-1,0 0 1,0-1 0,0 1-1,0-1 1,1-1 0,-1 1-1,0-1 1,0-1 0,1 1-1,-1-1 1,0 0 0,10-3-1,9-5-363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7:00:02.2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 1 12179,'-3'5'117,"0"0"1,0 1 0,1-1 0,-1 1 0,2 0 0,-1 0 0,0 0 0,1 0-1,0 0 1,0 0 0,1 0 0,0 8 0,1 10 180,9 42 0,-9-57-217,3 10-4,0-1-1,1 1 0,1-1 0,1 0 1,0 0-1,1-1 0,1 0 0,1-1 1,0 0-1,1 0 0,19 20 0,-21-27-74,0-1-1,0 1 1,1-1-1,0-1 0,1 0 1,0 0-1,0-1 1,0-1-1,1 0 0,0 0 1,0-1-1,0-1 1,0 0-1,1 0 0,-1-2 1,1 1-1,-1-1 1,15-2-1,-19 1-12,1-1 1,0 0-1,-1-1 0,0 0 1,1-1-1,-1 1 0,0-2 1,0 1-1,-1-1 0,1 0 1,-1-1-1,0 1 0,0-1 1,0-1-1,0 0 0,10-12 1,-10 10-3,-1-1 1,0 0 0,0-1-1,-1 1 1,0-1 0,0 0-1,-2 0 1,1-1 0,-1 1 0,0-1-1,-1 1 1,1-21 0,-2 12 45,-1 1 1,-1-1-1,-1 0 1,0 1-1,-10-34 1,6 40 97,-1 14 117,6-1-219,0 1-1,0-1 1,0 1 0,0-1 0,0 1 0,0-1 0,0 1 0,1-1 0,-1 1 0,0 0 0,1 2-1,-3 14-30,1 0-1,1 0 0,0 0 1,1 0-1,2 1 0,0-1 1,0 0-1,9 28 0,16 72 0,-12-47 1,3-1 1,34 85-1,33 64-92,-72-177 70,-2 1 0,-1 0 0,5 57 0,-13-81 25,0 7-10,0 39 1,-3-58 10,1 0 0,-1-1 0,0 1 0,-1 0 1,1 0-1,-1-1 0,-1 1 0,1-1 0,-1 0 0,-7 11 1,9-16 2,1 1 0,-1-1 1,0 0-1,0 0 0,0 0 1,-1 0-1,1 0 1,0 0-1,0 0 0,0-1 1,-1 1-1,1 0 0,0-1 1,-1 1-1,1-1 0,-1 1 1,1-1-1,-1 1 0,1-1 1,-3 0-1,1 0-1,0 0 0,0-1 0,1 1-1,-1-1 1,0 0 0,0 0 0,1 0 0,-1 0-1,0 0 1,-2-3 0,-3 0-5,1-2-1,0 1 1,1-1-1,-1 0 1,1 0-1,-6-9 1,1-1-8,0-1 0,1-1 0,1 1 0,1-2 0,0 1 0,1-1 0,-6-32 0,4 4-51,2 0 0,-1-50 0,8 69 9,1 0 1,1 1-1,9-46 1,28-78-71,-19 85 113,3 1 0,4 2 0,1 0 0,4 2 0,45-66 0,-59 103 21,2 2 0,0 1 0,1 0 0,1 1 0,36-24 0,-27 20 0,-12 8-7,-13 11-3,1-1 0,-1 1 0,1 0-1,1 0 1,12-6 0,-18 10 1,0 0 0,1 1 0,-1-1 0,1 1-1,-1-1 1,0 1 0,1 0 0,-1 0 0,1 0 0,-1 0 0,1 0-1,-1 1 1,0-1 0,1 1 0,-1-1 0,0 1 0,1 0 0,-1 0 0,0 0-1,0 0 1,0 1 0,0-1 0,0 0 0,0 1 0,2 1 0,0 1 13,-1 0 0,1 0 0,-1 0 0,0 0 0,0 1 0,-1-1 0,1 1 0,-1-1 0,2 7 0,13 48 115,-8-24-70,-4-11-33,-1-1-1,-1 1 1,-1 1 0,-1 29 0,4 47 29,-4-70-38,-2-27-27,1 1 0,0-1 1,0 1-1,1 0 0,-1-1 0,1 1 1,0-1-1,2 8 0,-3-12 0,0 0-1,0 0 1,0 0-1,0 1 1,0-1-1,1 0 1,-1 0-1,0 0 1,0 0-1,0 0 0,0 0 1,0 1-1,0-1 1,0 0-1,0 0 1,1 0-1,-1 0 1,0 0-1,0 0 1,0 0-1,0 0 1,0 0-1,0 0 1,1 0-1,-1 0 1,0 1-1,0-1 1,0 0-1,0 0 1,0 0-1,1 0 1,-1 0-1,0 0 1,0 0-1,0 0 1,0-1-1,0 1 1,1 0-1,-1 0 1,0 0-1,0 0 1,0 0-1,6-7-190,2-9 15,11-47-4,11-45 70,-24 88 102,0 1 1,1-1 0,1 1-1,1 1 1,22-34 0,-12 20 13,-17 28-1,1 0 1,-1 0-1,1 0 0,0 0 0,1 1 1,-1-1-1,1 1 0,-1 0 0,1 0 0,0 0 1,0 0-1,0 1 0,1 0 0,7-3 1,-10 4 8,1 0 1,-1 1 0,1-1 0,0 1 0,0 0 0,-1-1 0,1 1 0,0 1 0,0-1 0,-1 0 0,1 1 0,0-1 0,-1 1 0,1 0 0,0 0 0,-1 0 0,1 0 0,-1 0 0,0 1 0,1-1 0,-1 1-1,0-1 1,0 1 0,0 0 0,0 0 0,3 3 0,10 15 184,0 1 0,-1 0 0,18 38 0,24 73 355,-47-109-512,-4-6-107,-1 0 1,0 0 0,-1 1-1,-1-1 1,1 25 0,-3-39 37,0 0 0,0-1 1,0 1-1,0-1 0,-1 1 1,1 0-1,-1-1 0,0 1 1,1-1-1,-1 1 0,0-1 0,0 0 1,-1 1-1,1-1 0,0 0 1,-1 0-1,0 0 0,-1 2 1,-20 16-141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7:00:03.3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69 2 8682,'-1'0'416,"-1"0"0,0 0 1,1 1-1,-1-1 0,0 0 0,1 1 0,-1-1 1,0 1-1,1-1 0,-1 1 0,1 0 1,-1 0-1,1 0 0,0 0 0,-3 2 1,2-1-216,0 0 1,0 1 0,0-1-1,0 1 1,1 0 0,-1-1 0,-2 7-1,0 3-398,1 0 0,0 1 0,-2 16 0,4-21 624,-3 18-391,1-1 0,2 1 0,1-1 1,0 1-1,2 0 0,1-1 0,8 35 0,-8-51-32,0 1 0,0-2 0,1 1 0,0 0-1,1-1 1,0 0 0,0 0 0,1 0 0,-1-1 0,9 8 0,-9-10-6,1 0 1,0-1-1,0 0 0,0 0 1,1-1-1,-1 1 0,1-1 1,0-1-1,0 1 0,0-1 1,0 0-1,0-1 0,0 0 1,13 1-1,-7-2-29,1-1 0,0 0 0,0-1 0,0-1 0,-1 0 0,0-1 0,1 0 0,15-8 0,-9 3-88,-2 0 0,1-2-1,-2 0 1,31-25 0,-38 26 55,0 1 1,-1-1-1,0 0 0,-1-1 0,0 0 1,0-1-1,-2 1 0,1-1 1,-1-1-1,-1 1 0,6-23 0,-9 27 58,0 0-1,-1 0 1,0 0-1,0 0 0,-1 1 1,0-1-1,0 0 1,-1 0-1,0 0 1,-1 0-1,1 0 0,-1 1 1,-1-1-1,0 1 1,0-1-1,0 1 0,-1 0 1,0 0-1,0 0 1,-1 1-1,-7-8 1,6 6 44,-1 1 1,-1 0 0,1 0 0,-1 0 0,0 1 0,-13-7 0,19 12-25,1 1 1,-1-1 0,0 0 0,0 1-1,1-1 1,-1 1 0,0-1-1,0 1 1,1 0 0,-1 0 0,0 0-1,0 0 1,0 0 0,1 0-1,-1 1 1,0-1 0,0 1 0,0-1-1,1 1 1,-1-1 0,0 1-1,1 0 1,-1 0 0,1 0 0,-1 0-1,1 0 1,-1 0 0,-1 2 0,1 0-18,0-1 1,0 1 0,0 0-1,1 0 1,-1 0 0,0 0-1,1 0 1,0 0 0,0 0-1,0 0 1,0 1 0,1-1-1,-1 0 1,1 4 0,0 0 3,0 0 0,1-1 0,0 1 0,0 0 0,0-1 0,1 1 0,0-1 0,1 0 0,-1 1 0,1-1 0,0 0 0,5 6 0,6 8 9,1-1 1,20 19-1,6 9 16,-12-10-10,-1 1 0,-2 1 0,-2 2 0,-2 0 0,24 63 0,-26-52-39,-3 0 0,17 87 0,-33-125 29,0-1-1,0 1 1,-2 0-1,1 0 1,-2-1-1,0 1 1,-5 16-1,5-22 23,0-1-1,0 1 1,-1-1-1,0 0 1,-1 0-1,0-1 1,0 1-1,0-1 0,-1 1 1,1-1-1,-2-1 1,1 1-1,-1-1 1,-6 5-1,7-7 11,-1 0-1,0 0 1,1-1 0,-1 0-1,0 0 1,0-1-1,-1 1 1,1-1 0,0-1-1,0 1 1,-1-1 0,1 0-1,0-1 1,0 1-1,-1-1 1,1 0 0,-7-3-1,-8-2 75,0-1-1,1-2 1,-30-15-1,27 12-51,0-1-1,1-1 1,0-2-1,1 0 1,1-1-1,0-1 1,-19-22-1,32 32-85,1-1 0,0 0 0,0 0 0,1 0 0,0-1 0,0 0 0,1 1 0,0-2 0,1 1 0,0 0 0,1-1 0,0 1 1,1-1-1,0 0 0,1 1 0,0-1 0,0 0 0,1 0 0,1 1 0,2-13 0,-2 16-257,1-1-1,0 0 1,0 0 0,0 1 0,1 0-1,0 0 1,1 0 0,-1 0 0,1 1 0,1-1-1,-1 1 1,1 1 0,10-9 0,12-7-873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7:00:03.6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12379,'14'15'664,"7"13"464,5 5 72,5 19 1,-2 5-121,-10 5-472,-2 1-208,-9 1-224,-8-3-104,-8-9-272,-6-3-440,-13-10-2105,-7-14 1737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38.565"/>
    </inkml:context>
    <inkml:brush xml:id="br0">
      <inkml:brushProperty name="width" value="0.1" units="cm"/>
      <inkml:brushProperty name="height" value="0.1" units="cm"/>
      <inkml:brushProperty name="color" value="#9B5525"/>
    </inkml:brush>
  </inkml:definitions>
  <inkml:trace contextRef="#ctx0" brushRef="#br0">3 1 10450,'-1'14'458,"0"-1"0,1 1 0,0 0 0,1 0 0,1-1 0,0 1 0,1 0 0,0-1 0,6 14 0,8 15-271,32 56-1,-6-12 306,-43-86-489,0 1 0,0 0 0,0 0 0,1-1 0,-1 1-1,0 0 1,0-1 0,1 1 0,-1 0 0,1-1 0,-1 1-1,0-1 1,1 1 0,-1-1 0,1 1 0,0-1 0,-1 1 0,1-1-1,-1 1 1,1-1 0,0 0 0,-1 1 0,2-1 0,-1 0-4,-1 0 1,1-1 0,-1 1 0,1-1 0,-1 1-1,0-1 1,1 1 0,-1-1 0,1 1 0,-1-1-1,0 1 1,1-1 0,-1 0 0,0 1 0,0-1-1,0 1 1,1-1 0,-1 0 0,0 0 0,5-39-54,-5-5-31,4-57-273,-2 90 349,0 0 1,0-1-1,1 1 0,1 0 0,0 0 1,6-11-1,-7 19 26,0-1 0,0 1 0,0 0-1,1 0 1,-1 0 0,1 1 0,0-1 0,0 1 0,1 0 0,-1 0 0,1 0-1,-1 1 1,1-1 0,0 1 0,0 1 0,0-1 0,0 1 0,0-1 0,0 1-1,7 0 1,-2 0 26,1 0 1,0 1-1,0 0 0,-1 0 0,1 1 0,0 1 0,-1 0 0,1 0 0,10 5 0,-8-1 58,0 1-1,0 1 0,18 14 0,-15-11-35,-11-6-34,0-1 0,0 1 0,0-1 0,-1 1 0,1 1 1,-1-1-1,-1 0 0,1 1 0,-1 0 0,0 0 0,4 12 0,0 4 24,9 46 1,-15-65-60,1 7-383,-1 0 0,1 0 0,-2 0 0,0 15 0,-1-21 1266,-4-4-488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7:00:04.9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20 529 11506,'0'1'67,"0"-1"0,0 1-1,-1 0 1,1-1-1,0 1 1,0 0-1,0-1 1,0 1-1,0-1 1,0 1-1,0 0 1,0-1-1,0 1 1,0 0-1,0-1 1,0 1-1,0-1 1,0 1-1,1 0 1,-1-1-1,0 1 1,0-1 0,1 1-1,-1 0 1,0-1-1,1 1 1,-1-1-1,1 1 1,-1-1-1,1 0 1,-1 1-1,1-1 1,-1 1-1,1-1 1,-1 0-1,1 1 1,-1-1-1,2 0 1,1 0 26,-1 0-1,1 0 1,-1-1 0,1 0 0,0 1 0,-1-1-1,1 0 1,-1 0 0,4-2 0,22-12 114,-2-2 1,0-1-1,0-1 1,42-41-1,-53 46-185,-2 0-1,0 0 1,0-1-1,-1-1 1,-1 0-1,-1-1 1,10-20-1,-17 29-13,0 0-1,0 0 1,0 0-1,-1 0 1,-1 0 0,1-1-1,-1 1 1,-1 0-1,0-1 1,0 1-1,0-1 1,-1 1-1,0 0 1,-1-1-1,0 1 1,0 0-1,-1 0 1,0 0-1,-5-8 1,4 9 10,-1 0 1,0 0 0,0 0-1,-1 1 1,1 0-1,-1 0 1,-1 0 0,1 1-1,-1 0 1,0 0-1,0 1 1,-10-5 0,11 6-3,0 1 1,0-1-1,-1 1 1,1 0-1,0 0 1,-1 1-1,1 0 1,-1 0-1,1 1 1,-1 0-1,0 0 1,1 0 0,-1 1-1,1 0 1,-1 0-1,-8 3 1,11-2-16,0 0 1,-1 1 0,1-1 0,0 1 0,0 0 0,0 1-1,1-1 1,-1 1 0,1-1 0,0 1 0,0 0 0,0 0-1,0 1 1,-2 4 0,-4 10-14,1 0 1,-6 22-1,11-32 9,-6 17 1,1 0-1,1 1 1,2-1 0,1 1-1,1 0 1,1 0 0,1 1 0,1-1-1,2 0 1,8 46 0,3-16 9,52 213 19,-60-250-25,2 1 1,0-1-1,1-1 1,1 0-1,0 0 0,2 0 1,15 19-1,-20-30-4,0 0-1,1-1 1,0 0-1,1 0 1,0 0-1,0-1 1,0 0-1,1-1 1,-1 0-1,1 0 1,0-1-1,1 0 1,-1 0-1,1-1 1,0-1-1,18 3 1,-27-4 4,0-1 0,1 0 0,-1 0 0,0 0 0,0 1 0,1-1 0,-1 0 0,0 0 0,0-1 0,1 1 0,-1 0 0,0 0 0,0-1 0,1 1 0,-1-1 0,0 1 0,0-1 0,0 1 0,0-1 0,1 0 0,-1 1 0,0-1 0,0 0 0,-1 0 0,1 0 0,0 0 0,0 0 0,0 0 0,1-2 0,-1 0 5,-1-1 0,1 1 0,-1-1 0,1 1 1,-1-1-1,0 1 0,0-1 0,-1-4 0,0-7 2,0-10-3,-9-46 0,6 49-17,1-1 1,-1-40 0,5 33-6,3-54-26,-2 76 38,-1-1 0,1 0 0,1 0 0,-1 1 0,1-1 0,1 1 0,4-9 0,41-57-6,-42 64 10,1 1-1,0 0 1,1 0 0,0 1 0,13-11 0,-18 17 6,-1 0 0,0 0 1,1 1-1,-1-1 0,1 1 0,0 0 1,-1 0-1,1 0 0,0 0 1,0 0-1,0 1 0,0 0 1,-1 0-1,1 0 0,0 0 1,0 1-1,0-1 0,-1 1 1,1 0-1,0 0 0,0 1 1,-1-1-1,1 1 0,-1-1 0,0 1 1,1 0-1,-1 1 0,0-1 1,0 0-1,0 1 0,2 3 1,2 0 8,-2 0 1,1 1-1,-1 0 1,0 0 0,0 1-1,0-1 1,-1 1 0,-1 0-1,1 0 1,-1 0-1,-1 1 1,4 15 0,-5 0 14,0-1 0,-2 1 1,0 0-1,-2-1 0,0 1 1,-12 38-1,10-48-30,0-1-1,0 0 1,-1 0-1,0-1 1,-2 1-1,1-2 1,-1 1-1,-1-1 1,0 0 0,0-1-1,-14 12 1,17-18-46,-1 0-1,1 0 1,-1-1 0,1 0 0,-1 0 0,0-1 0,-1 1 0,1-1 0,0-1 0,0 0 0,-1 0-1,1 0 1,-1-1 0,-12-1 0,8 1-134,0-2 0,1 1-1,-1-2 1,1 1 0,0-2 0,0 1-1,0-2 1,-18-9 0,27 14 170,1-1 0,0 0 1,0 1-1,-1-1 0,1 0 1,0 1-1,0-1 0,0 0 1,0 0-1,0 0 0,0 0 0,0 0 1,0 0-1,1 0 0,-1 0 1,0-1-1,1 1 0,-1 0 0,0 0 1,1-1-1,0 1 0,-1 0 1,1-1-1,0 1 0,-1 0 1,1-1-1,0 1 0,0 0 0,0-1 1,0 1-1,1 0 0,-1-1 1,0 1-1,1 0 0,-1-1 0,0 1 1,1 0-1,0-1 0,-1 1 1,1 0-1,0 0 0,-1 0 1,1 0-1,0 0 0,0 0 0,0 0 1,0 0-1,2-1 0,4-5-1,0 2 0,0-1 0,1 1 1,0 0-1,0 1 0,9-4 0,-6 3 35,0 1 1,0 1 0,0 0-1,0 0 1,1 1-1,-1 1 1,1 0 0,-1 0-1,1 1 1,-1 1 0,1 0-1,-1 1 1,16 3-1,-11 0 81,-1 0-1,0 1 1,0 0-1,-1 2 1,0-1-1,0 2 1,-1 0-1,0 0 1,13 13-1,-19-15-98,1 0 0,1-1 0,-1 0-1,13 6 1,-17-10-92,0 0 0,-1-1 0,1 1 0,0-1 0,0 0 0,0 0-1,0-1 1,0 1 0,0-1 0,0 0 0,0 0 0,0 0 0,0 0 0,5-2-1,5-3-237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7:00:05.6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424 206 10082,'-12'-22'962,"-1"1"-1,0 1 0,-2 0 1,0 1-1,-33-31 0,43 45-886,-2-1 0,1 1 0,0 1 0,-1-1 0,0 1-1,0 0 1,-1 1 0,1-1 0,-1 1 0,1 1 0,-1 0 0,0 0-1,0 0 1,0 1 0,0 0 0,0 1 0,0 0 0,0 0 0,0 0-1,0 1 1,-9 3 0,9-2-64,1 1-1,0 0 1,1 0 0,-1 1-1,1 0 1,-1 1 0,1-1-1,0 1 1,1 0-1,-1 0 1,1 1 0,0 0-1,0 0 1,1 0 0,0 0-1,0 1 1,0-1 0,-3 12-1,2-6-13,0 0 0,1 1-1,1-1 1,0 1 0,0 0 0,1 0-1,1 0 1,1 0 0,1 24-1,1-27 0,0 0 0,0-1-1,1 1 1,1-1-1,-1 1 1,2-1 0,-1-1-1,1 1 1,0 0 0,1-1-1,0 0 1,1-1-1,-1 1 1,1-1 0,1 0-1,-1-1 1,1 0-1,0 0 1,16 8 0,-6-5-68,1 0 0,0-1 0,1-1 1,0-1-1,0 0 0,0-2 0,0 0 1,33 1-1,-44-5-43,0 0 0,0 0 1,0-1-1,0 0 0,-1-1 0,1 0 1,0 0-1,-1-1 0,14-5 0,-18 5 45,1 1 0,-1-1 0,0 1-1,0-1 1,0 0 0,-1-1-1,1 1 1,-1-1 0,0 1-1,1-1 1,-2 0 0,1 0 0,0-1-1,-1 1 1,0 0 0,0-1-1,0 1 1,1-9 0,3-10 20,-2 0 0,-1-1 0,-1 1 0,0-1 0,-2 1 1,-1-1-1,-1 1 0,-1-1 0,-1 1 0,-1 0 0,-1 0 0,-14-34 1,18 50 83,-9-18 15,11 24-22,-1 0 1,1 0-1,0 0 0,-1 0 0,1 1 0,-1-1 1,0 0-1,1 0 0,-1 1 0,1-1 0,-1 0 1,0 1-1,0-1 0,1 1 0,-1-1 0,0 1 1,0-1-1,0 1 0,0 0 0,-1-1 0,1 1-4,1 0 0,-1 0 0,1 1-1,0-1 1,-1 0 0,1 1 0,-1-1-1,1 0 1,0 1 0,-1-1-1,1 0 1,0 1 0,-1-1 0,1 0-1,0 1 1,0-1 0,-1 1 0,1-1-1,0 1 1,0-1 0,0 1-1,0-1 1,0 1 0,-1-1 0,1 1-1,0-1 1,0 1 0,0-1 0,0 1-1,0-1 1,1 1 0,0 18 330,8 20-33,2 0 0,2 0 1,1-1-1,20 38 0,-22-54-485,1 0-1,1 0 1,1-1 0,1-1-1,0 0 1,2-1 0,29 25-1,-41-40-202,0 0 0,0 0 0,0 0 0,0-1-1,1 0 1,-1 0 0,1-1 0,0 1 0,0-1-1,7 1 1,5-2-595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7:00:06.20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 0 10818,'11'37'1354,"2"-1"-1,22 41 0,-1-3-642,90 259 413,-28-69-545,-58-149-934,-50-155 147,-2 1 0,-32-63 0,-50-67-25,18 33-170,52 88 135,-30-78 0,50 109 231,1 5 16,0-1 1,1-1-1,-4-20 0,8 30 25,-1 0 0,1 0 0,0-1-1,0 1 1,1 0 0,-1 0 0,1 0 0,0 0-1,0 0 1,0 0 0,1 0 0,-1 0 0,1 0-1,0 0 1,0 1 0,3-5 0,6-6 67,0 0 1,1 0-1,18-14 1,-24 23-45,-1 1 1,1 0-1,0 0 0,0 0 0,1 1 1,-1 0-1,1 0 0,-1 0 1,1 1-1,0 0 0,9-1 0,-1 2-3,0 0-1,0 2 1,0-1-1,1 2 1,-1 0 0,0 1-1,0 0 1,-1 1-1,1 1 1,-1 0-1,0 1 1,0 1-1,21 13 1,-26-14-1,0 0 0,0 1 0,0 0 0,-1 1-1,0-1 1,0 2 0,-1-1 0,0 1 0,-1 0 0,0 1 0,0-1 0,-1 1 0,0 0 0,-1 1 0,0-1 0,-1 1 0,0-1 0,0 1 0,0 14 0,-2-17 24,-1 0 0,-1 0 0,1 0 0,-1 0 0,-1 0 0,1 0 0,-2 0 0,1 0 0,-1-1 0,0 1 0,0-1 0,-9 13 0,9-15-5,0 0 0,-1 0 1,0-1-1,0 1 0,-1-1 0,1 0 1,-1 0-1,1-1 0,-1 1 1,-1-1-1,1 0 0,0 0 0,-1-1 1,1 0-1,-1 0 0,0 0 1,-8 1-1,4-1-189,-1-2-1,1 0 1,-1 0 0,1-1 0,-1 0-1,1 0 1,0-1 0,0-1 0,-1 0-1,2 0 1,-1-1 0,0 0 0,1-1-1,0 0 1,0-1 0,-10-7 0,0-3-511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7:00:06.5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1 20004,'-6'1'792,"-3"4"-95,3-1-81,-2-1-552,4-1-512,1-2 208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7:00:07.46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55 0 9874,'-2'1'93,"1"-1"1,-1 1-1,1 0 1,0-1-1,-1 1 0,1 0 1,0 0-1,0 0 1,0 0-1,0 0 0,-1 0 1,1 0-1,1 1 1,-1-1-1,0 0 0,0 1 1,0-1-1,1 0 0,-1 1 1,1-1-1,-1 1 1,1-1-1,-1 1 0,1-1 1,0 1-1,0-1 1,0 1-1,0-1 0,0 1 1,0-1-1,1 4 1,0 5 56,1 0 1,0 1 0,7 15 0,-8-22-83,147 367 1336,-3-10-604,-143-354-786,2 2 9,-1 0 1,0 1-1,-1-1 0,0 1 0,0 11 0,-2-21-22,0 0 0,0 1 0,0-1-1,0 0 1,0 0 0,0 0 0,0 0 0,0 0-1,0 0 1,0 0 0,0 0 0,0 1-1,0-1 1,0 0 0,0 0 0,0 0-1,0 0 1,-1 0 0,1 0 0,0 0 0,0 0-1,0 0 1,0 0 0,0 0 0,0 0-1,0 0 1,0 0 0,0 0 0,-1 0 0,1 0-1,0 0 1,0 0 0,0 0 0,0 0-1,0 0 1,0 0 0,0 0 0,-1 0-1,1 0 1,0 0 0,0 0 0,0 0 0,0 0-1,0 0 1,0 0 0,0 0 0,0 0-1,0 0 1,-1 0 0,1 0 0,0 0-1,0 0 1,0 0 0,0 0 0,0 0 0,0-1-1,0 1 1,-7-6 16,-149-193-233,127 165 136,11 14-8,1-2 0,1 0 0,1-1 0,1 0 0,1-2 0,1 1 0,2-1 0,0-1 0,1 0 1,2 0-1,1-1 0,-5-46 0,9 53 33,1 0 1,1 0-1,0 0 1,4-22-1,-3 36 55,1 0 0,-1 1 0,1-1 0,-1 1 0,2 0-1,-1 0 1,0 0 0,1 0 0,0 0 0,0 0 0,1 0 0,-1 1 0,1 0 0,0 0 0,0 0-1,1 0 1,-1 1 0,1-1 0,5-2 0,8-3 33,-1 2-1,1 0 1,0 1 0,1 1-1,29-4 1,98-4 142,-134 13-166,1 0 1,-1 1-1,1 0 1,0 1-1,-1 1 1,0 0-1,0 0 0,0 1 1,0 1-1,18 9 1,-25-11 9,0 0-1,0 0 1,-1 0 0,1 1-1,-1 0 1,0 0 0,0 0 0,0 1-1,-1-1 1,0 1 0,1 0-1,-2 0 1,1 0 0,0 0 0,-1 0-1,0 0 1,0 1 0,-1-1 0,0 1-1,1 0 1,-2-1 0,1 1-1,-1 0 1,0 0 0,-1 8 0,0-5 55,-1 1 0,0-1 0,0 0 0,-1 0 1,0 0-1,-1 0 0,0-1 0,0 1 0,-1-1 1,0 0-1,-1 0 0,0-1 0,-11 13 0,11-14-43,0-1-1,-1 0 1,1 0-1,-1 0 1,0-1-1,0 0 0,0 0 1,-1-1-1,1 0 1,-1 0-1,0-1 1,0 0-1,0 0 1,0-1-1,0 0 0,-12 0 1,6-2-260,1 0 0,-1-2 1,1 1-1,0-1 0,0-1 1,0-1-1,0 0 0,1 0 0,0-1 1,0-1-1,-18-13 0,9 4-228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7:00:07.9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46 10626,'26'65'1990,"-4"-6"-1303,2-1 0,34 55-1,-28-66-491,16 29 161,-47-75-75,-6-4-172,-7-9-8,4 0-64,1 0 0,0-1 0,1 0 0,0 0 0,-9-22 0,4 2-43,-12-46-1,20 62-21,1 0-1,0 0 1,2 0-1,-2-34 0,4 46 24,1 0-1,-1 1 1,1-1-1,-1 0 1,1 1-1,1-1 1,-1 1-1,1-1 0,-1 1 1,1 0-1,1 0 1,-1 0-1,0 0 1,1 0-1,0 0 1,0 1-1,0-1 1,0 1-1,1 0 1,-1 0-1,1 0 0,0 0 1,5-3-1,1 2 39,0 0 0,1 1 1,-1 0-1,0 0 0,1 1 0,0 1 0,-1 0 0,1 0 0,0 1 0,0 0 0,11 2 0,-6 0 19,-1 1 0,0 0 0,0 1 0,0 0 1,0 2-1,-1-1 0,16 10 0,-27-13-27,0 0 0,0 1-1,0-1 1,-1 1 0,1 0 0,-1 0 0,4 4-1,-5-4-482,1-1 0,0 0 0,0 1 0,0-1 0,0 0 0,0 0 0,1 0 0,-1 0 0,6 3 0,-2-3-927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7:00:08.4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194 110 9002,'-3'-6'753,"-1"0"1,0 0-1,0 0 0,-1 0 0,0 1 1,1 0-1,-2 0 0,-5-5 1,9 9-692,0 0 1,0-1 0,0 1 0,0 0-1,0 0 1,0 0 0,0 1-1,-1-1 1,1 0 0,0 1-1,0-1 1,0 1 0,-1 0-1,1 0 1,0 0 0,-1 0-1,1 0 1,0 0 0,0 1 0,-1-1-1,1 1 1,0 0 0,0-1-1,0 1 1,0 0 0,0 0-1,0 0 1,-3 3 0,-2 2-43,0 1 0,0-1 0,1 1 1,0 1-1,0-1 0,1 1 0,0 0 1,0 1-1,1-1 0,0 1 0,1-1 1,0 1-1,0 0 0,1 1 0,-2 10 0,2-5 5,0 0 0,1 0 0,0 0 0,2 0-1,-1 0 1,2 0 0,0 0 0,8 26 0,-8-33-21,1 0 0,0-1 1,1 0-1,0 1 0,0-1 1,1-1-1,-1 1 0,1-1 1,1 0-1,-1 0 0,1 0 1,0-1-1,11 8 0,-8-8-24,0 0 0,0 0-1,0-1 1,1 0-1,0 0 1,-1-1 0,1-1-1,1 0 1,19 2 0,-18-3-46,0-1 0,1 0 0,-1-1 1,0-1-1,1 0 0,-1 0 0,0-1 1,-1-1-1,1 0 0,-1 0 0,1-1 1,-1-1-1,0 0 0,-1 0 0,0-1 1,0 0-1,0-1 0,12-13 0,-13 10 30,-1 1 0,0-1 0,-1-1 0,0 1 0,-1-1 0,0 0-1,-1-1 1,0 1 0,-1-1 0,-1 0 0,0 0 0,3-26 0,-3 6 59,-1 20 12,-1-1 0,-1-22 0,-1 32-10,1 0 0,-1-1-1,0 1 1,0 0 0,0 0 0,-1-1 0,1 1-1,-1 0 1,0 0 0,0 1 0,-1-1 0,-3-4 0,1 2 23,-1 1 0,0-1 0,-1 1 0,1 0 0,-1 1 0,0 0 0,0 0 0,0 0 1,0 1-1,-1 0 0,1 1 0,-1-1 0,-8 0 0,-13-2-144,0 1 1,-34 0-1,53 4 20,-138 0 335,110 2 360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7:00:10.6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407 757 12203,'-14'-12'356,"0"1"-1,-1 0 1,-1 2 0,0 0 0,0 0 0,-1 2 0,0 0 0,0 0 0,0 2 0,-1 0-1,0 2 1,0-1 0,0 2 0,-25 0 0,38 2-345,0 1 0,-1 0 0,1 0 0,0 1-1,0 0 1,0-1 0,0 2 0,1-1 0,-1 0 0,1 1 0,-1 0 0,1 0 0,0 0-1,0 1 1,0 0 0,0-1 0,1 1 0,-1 0 0,1 1 0,0-1 0,1 1-1,-1-1 1,1 1 0,-3 8 0,-1 2-20,1 1-1,0-1 1,1 1 0,1 0-1,1 1 1,-1 28 0,3-31-1,0 0-1,2-1 1,-1 1 0,1 0-1,1 0 1,1-1 0,9 24 0,-11-32 1,0 1 1,1-1 0,0 0-1,0 0 1,0-1 0,1 1-1,0-1 1,0 1 0,0-1-1,0 0 1,1-1 0,-1 1-1,1-1 1,0 0 0,0 0-1,0 0 1,1-1 0,-1 1-1,1-1 1,-1-1 0,9 2-1,-3-2-1,0 0-1,0-1 0,0-1 0,0 1 1,0-2-1,-1 0 0,1 0 0,-1-1 1,1 0-1,-1-1 0,0 0 0,0-1 1,0 0-1,9-6 0,2-3-14,-1 0 0,-1-1 0,0-1 1,-1-1-1,19-22 0,-11 7-18,-1 0 1,-1-2 0,22-42 0,-36 57 40,0-1 0,-2 0 0,-1-1 0,0 0 0,-2 0 0,0 0 1,3-41-1,-5-70 59,-3 111-43,-2-1 0,-1 1 0,0-1 0,-8-21 1,8 33-9,-11-35 23,-21-47 1,35 92-31,0-1 1,0 1-1,0-1 0,-1 1 0,1-1 1,0 1-1,0-1 0,0 1 1,-1 0-1,1-1 0,0 1 1,-1-1-1,1 1 0,0 0 0,-1-1 1,1 1-1,0 0 0,-1-1 1,1 1-1,-1 0 0,1 0 1,0-1-1,-1 1 0,1 0 0,-1 0 1,1 0-1,-1 0 0,1 0 1,-1 0-1,1-1 0,-1 1 0,1 0 1,-1 0-1,1 0 0,-1 1 1,0-1-6,1 1 1,-1-1-1,1 1 1,-1-1-1,1 1 1,-1-1-1,1 1 1,-1 0 0,1-1-1,-1 1 1,1 0-1,0-1 1,-1 1-1,1 0 1,0 0-1,0-1 1,0 1-1,0 0 1,-1 0 0,1-1-1,0 2 1,-1 115-99,1-68 109,2 0 1,3-1 0,11 54 0,-7-49-5,4 13 11,24 67 0,-22-81-4,-9-29-17,2-1 0,0 1 1,2-1-1,18 32 1,-24-47-2,0-2 1,1 1-1,0 0 1,0-1-1,0 0 1,0 0-1,1 0 1,9 5-1,-11-7 1,0-1-1,0-1 0,0 1 1,0-1-1,1 1 1,-1-1-1,0 0 1,1-1-1,-1 1 1,1-1-1,-1 0 0,1 0 1,-1 0-1,0-1 1,6 0-1,-4-1-2,1 0 0,-1 0 0,0-1-1,-1 0 1,1 0 0,0 0 0,-1-1 0,0 0-1,0 0 1,0 0 0,0-1 0,-1 1 0,6-9-1,7-8-13,24-46-1,-23 37 22,-2 4 2,-9 17 1,-1-1-1,0 0 1,0 0 0,-1-1 0,0 1-1,-1-1 1,0 0 0,-1 0 0,3-18 0,4-23 18,-10 51-16,0 1 1,1 0 0,-1 0 0,0-1 0,0 1 0,0 0 0,0-1 0,0 1 0,0 0 0,0-1 0,0 1 0,0 0 0,0 0 0,0-1 0,0 1 0,0 0 0,0-1 0,0 1 0,0 0 0,0-1 0,0 1 0,-1 0 0,1 0 0,0-1 0,0 1 0,0 0 0,0 0 0,-1-1 0,1 1 0,0 0-1,0 0 1,0-1 0,-1 1 0,1 0 0,0 0 0,0 0 0,-1 0 0,1-1 0,0 1 0,-1 0 0,1 0 0,0 0 0,-1 0 0,1 0 0,0 0 0,0 0 0,-1 0 0,1 0 0,0 0 0,-1 0 0,1 0 0,0 0 0,-1 0 0,1 0 0,0 0 0,0 0 0,-1 0 0,1 1 0,-15 8 6,13-7-13,0 0 1,0 1 0,1-1 0,-1 1 0,1-1-1,-1 1 1,1 0 0,0-1 0,0 1-1,0 0 1,1 0 0,-1 0 0,0 5 0,0 41 1,1-45 3,2 12-7,0 0 0,1 0 0,0 0 1,1 0-1,1-1 0,0 0 0,2 0 0,-1 0 0,2 0 0,0-1 0,0-1 0,2 1 0,15 17 0,-19-25-28,1 0 0,0 0-1,0 0 1,0-1 0,1 0-1,0 0 1,0-1-1,0 0 1,0 0 0,1-1-1,-1 0 1,1-1-1,16 3 1,-18-4-15,1-1 0,0 0-1,-1 0 1,1-1 0,-1 0 0,1 0-1,0-1 1,-1 0 0,0 0 0,0-1 0,1 1-1,-2-2 1,1 1 0,0-1 0,-1 0-1,11-9 1,6-6-140,0-2 0,-2-1 0,34-43 0,-45 51 119,-1 0 0,0 0 0,-1-1 0,0 0 0,-2 0 0,1-1 0,-2 0 0,6-26 0,-11 37 80,1 0 0,-1 0 0,0 0 0,0 0 0,0 1 0,-1-1 0,0 0 0,0 0 0,0 0-1,0 0 1,-1 1 0,-3-9 0,3 10 53,0 0 0,0 0 0,1 1 0,-2-1 0,1 1-1,0-1 1,-1 1 0,1 0 0,-1-1 0,1 1 0,-1 1-1,0-1 1,0 0 0,0 1 0,0-1 0,0 1 0,0 0 0,-1 0-1,-4-1 1,8 2-65,-1 1-1,0-1 1,0 0 0,1 0-1,-1 0 1,0 1-1,1-1 1,-1 0 0,0 1-1,1-1 1,-1 1-1,1-1 1,-1 1 0,0-1-1,1 1 1,-1-1-1,1 1 1,0 0 0,-1-1-1,1 1 1,-1-1-1,1 1 1,0 0 0,0 0-1,-1-1 1,1 1-1,0 0 1,0-1 0,0 1-1,0 1 1,-5 26-123,4-25 133,0 12-2,0 1 0,0 0 0,2-1 0,0 1 0,1 0 0,0-1 0,2 1 0,-1-1 1,2 0-1,0 0 0,11 20 0,-12-27-4,0 0 1,0-1-1,1 1 1,1-1-1,-1 0 1,1-1-1,0 1 1,0-1-1,1 0 1,0-1-1,0 0 1,0 0-1,1 0 1,0-1-1,0 0 1,0-1-1,0 1 1,0-2-1,1 1 1,-1-1-1,16 2 1,-2-2-45,-1-1 0,0-1 0,1-1-1,-1-1 1,0-1 0,31-7 0,-41 7 27,-1-1 0,0 0 0,0-1-1,0 1 1,0-2 0,-1 0 0,0 0 0,0 0-1,-1-1 1,0 0 0,0-1 0,0 0-1,-1 0 1,9-14 0,1-7 0,0 0-1,-2 0 1,-2-2 0,-1 0-1,-1 0 1,-1-1 0,6-39-1,-10 28-104,-1 1-1,-2-1 0,-2 0 1,-2 0-1,-7-47 0,4 68 98,-1 1 0,0 0 1,-2 0-1,0 1 0,-2 0 0,0 0 0,-1 1 0,-1 0 0,-1 0 1,-17-20-1,27 36 62,-1 0 0,1 1 0,0-1-1,-1 0 1,1 1 0,-1 0 0,0 0 0,0 0 0,-3-2 0,5 3-3,0 1 1,0 0-1,0 0 0,-1 0 0,1 0 1,0 0-1,0 0 0,0 0 1,0 0-1,-1 0 0,1 0 0,0 1 1,0-1-1,0 0 0,0 1 1,0-1-1,0 1 0,0-1 0,0 1 1,0 0-1,0-1 0,0 1 0,0 0 1,0 0-1,1 0 0,-1-1 1,0 1-1,0 0 0,0 2 0,-7 8 43,0 0 0,1 0 0,1 1 0,0 0 0,0 0 0,1 1 0,1 0-1,0-1 1,1 2 0,0-1 0,-1 19 0,1 14 51,7 91-1,-2-97-54,3 0-46,1 0-1,2 0 1,2-1-1,22 58 1,7 23-29,-36-111-9,4 18-12,18 44 1,-22-64-17,0-1-1,1 1 0,-1-1 0,1 0 1,1 0-1,-1 0 0,1-1 1,0 1-1,0-1 0,1 0 1,9 7-1,-14-12 31,0 1-1,0-1 1,-1 0 0,1 1 0,0-1 0,-1 0-1,1 1 1,0-1 0,0 0 0,0 0 0,-1 0-1,1 0 1,0 0 0,0 0 0,0 0 0,-1 0-1,1 0 1,0 0 0,0 0 0,0-1 0,-1 1-1,1 0 1,0 0 0,0-1 0,-1 1 0,2-1-1,-1-1 3,1 1-1,0-1 1,-1 1-1,1-1 1,-1 0-1,1 0 1,-1 0-1,0 0 1,1-3-1,3-6 13,0-1-1,4-21 0,-8 28-17,13-59-19,-5 25-37,14-42-1,-18 67 36,0 1 1,1 0-1,1 1 0,0 0 0,1 0 1,16-21-1,-13 21 5,0 0-1,0 1 1,1 0-1,1 0 1,0 2-1,15-10 1,-22 16 39,-1 1 0,1-1 0,0 1 0,0 0 0,0 0 0,0 1 0,1 0 0,-1 0 0,0 1 1,0-1-1,1 1 0,-1 1 0,0-1 0,0 1 0,1 0 0,-1 0 0,0 1 0,9 3 0,-7-2 42,0 1 0,0-1-1,-1 1 1,1 1-1,-1-1 1,0 1-1,9 8 1,-12-9-27,0 1-1,0 0 1,0 0 0,-1 0 0,0 0-1,0 0 1,0 0 0,-1 1 0,0 0-1,0-1 1,2 8 0,0 3 19,-2-10-32,0 0 0,-1 0 0,1 0 0,-1 0 0,0 0 0,-1 0 0,1 1 0,-1-1 0,-1 0 0,1 0 0,-1 0 0,-3 12 0,-7 2-20,-1 0 0,-1 0 0,0-2 0,-2 0 0,0 0 0,-32 27 0,28-29-39,0-1 0,-26 15 1,34-24-37,0 0 1,-1 0 0,0-1 0,0-1 0,0 0 0,-13 3 0,21-6 33,0-1 1,0 1-1,0-1 1,0 0-1,0 0 0,-1 0 1,1-1-1,0 1 0,0-1 1,0 0-1,0 0 0,0 0 1,0-1-1,1 1 1,-1-1-1,0 0 0,1 0 1,-1 0-1,1-1 0,0 1 1,0-1-1,0 0 0,-3-3 1,2 0-29,0 0 1,0 0-1,0 0 1,1-1-1,0 0 1,0 1-1,1-1 1,0 0-1,0 0 1,0 0-1,1-1 1,0-7-1,0 11 63,1 1-1,0 0 0,0-1 1,0 1-1,0 0 0,1 0 0,-1-1 1,1 1-1,0 0 0,0 0 1,0 0-1,0 0 0,0 0 1,1 0-1,-1 0 0,1 0 0,0 1 1,3-5-1,-2 4 15,1 1 1,-1-1-1,0 1 1,1 0-1,-1 0 0,1 1 1,0-1-1,0 1 0,0-1 1,-1 1-1,1 0 0,0 1 1,5-1-1,8 0 114,0 1 0,0 1-1,1 1 1,-1 0 0,29 8-1,-21-4 184,-1 2-1,-1 0 1,1 1-1,34 20 1,-49-24-495,-1 0 1,-1 0 0,1 1-1,-1 0 1,0 0-1,0 0 1,-1 1-1,0 0 1,0 0 0,0 1-1,-1 0 1,0 0-1,-1 0 1,0 0-1,5 14 1,-5-11-818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7:00:11.0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13571,'2'45'694,"2"0"1,1-1 0,3 0-1,11 48 1,4 19 105,9 121 814,6 34-645,-24-191-1606,-12-71-347,0-17-1074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7:00:11.3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1 123 10562,'9'-11'1249,"6"1"1527,6-6-1728,0 1-7,7 0-209,-1 0-168,7-1-328,3 4-112,-7 4-328,-2 4-224,-2 12-1096,-7 7-1697,-5 9 1809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39.005"/>
    </inkml:context>
    <inkml:brush xml:id="br0">
      <inkml:brushProperty name="width" value="0.1" units="cm"/>
      <inkml:brushProperty name="height" value="0.1" units="cm"/>
      <inkml:brushProperty name="color" value="#9B5525"/>
    </inkml:brush>
  </inkml:definitions>
  <inkml:trace contextRef="#ctx0" brushRef="#br0">0 57 10282,'5'7'301,"0"0"0,1 0-1,0 0 1,0 0 0,1-1 0,-1 0-1,15 9 1,56 30 116,-73-43-339,5 3 54,0-1 0,0 0 0,1-1 0,0 0-1,0 0 1,0-1 0,0 0 0,0-1 0,0 0 0,0-1 0,17-1 0,-20 1-40,0-1 0,-1-1 0,1 0 0,0 0 0,-1 0 0,1 0 0,-1-1 0,1 0 0,-1-1 0,0 1 0,0-1 0,-1-1 0,1 1 0,-1-1 0,0 1 0,0-2 0,5-7 0,-6 9-101,-1-1 0,0 0-1,0 1 1,-1-1 0,1 0 0,-1-1 0,0 1-1,-1 0 1,3-9 0,-4 11-156,0 1 0,0-1 0,0 1 0,0-1 0,-1 0 0,1 1 0,-1-1 0,1 1 0,-1-1 0,0 1 0,0-1 0,0 1 0,0 0 0,-1-1 0,1 1 0,-1 0 0,1 0 0,-1 0 0,0 0 0,0 0 0,1 1 0,-4-3 0,-17-11-1080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7:00:12.0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 0 13899,'-6'12'308,"1"1"0,1 0 0,0 0 0,1 0 0,0 0 0,1 1 0,-1 0 0,3-1 1,-2 1-1,2 22 0,1-19-225,0-1 1,1 0-1,0 1 1,2-1 0,-1 0-1,8 22 1,-7-30-78,-2 0 0,1 0 0,1 0 1,0 0-1,0-1 0,0 0 0,1 0 1,-1 0-1,1-1 0,1 1 0,-1-2 0,1 1 1,8 6-1,-11-10-11,0-1 0,0 1 0,0-1-1,1 0 1,-1 0 0,0 0 0,0-1 0,1 1 0,0-1 0,-1 0 0,0 0 0,0-1-1,1 1 1,-1-1 0,0 0 0,0 0 0,1 0 0,-1 0 0,0-1 0,0 0 0,1 0-1,-2 0 1,1 0 0,0 0 0,-1-1 0,1 1 0,4-7 0,3-3-17,-2-1-1,1 0 1,0 0 0,-2-1 0,9-22 0,-5 11 22,15-52 1,-22 66 0,-2 1 0,1-1 1,-2 0-1,1-1 0,-1 1 0,-1 0 0,0-21 0,0 28 14,-1 0 0,0 1 0,0-1-1,0 0 1,0 1 0,0-1-1,-1 1 1,1-1 0,-3-3-1,4 6 15,-1 0-1,0-1 1,0 1-1,0 0 1,1 0-1,-1 0 1,-1 0-1,1 0 1,0 0-1,1 0 1,-2 0-1,1 0 1,0 1-1,0-1 1,-1 0-1,1 1 0,0-1 1,0 1-1,-1 0 1,1-1-1,0 1 1,0 0-1,-1 0 1,0 0-1,0 1-18,2-1 0,-1 1 0,0-1 0,0 1 0,0-1 0,1 1 0,-1 0 0,0-1 0,0 1-1,0 0 1,0 0 0,1 0 0,0 0 0,-1 0 0,0 0 0,1 0 0,-1 0 0,1 0 0,-1 0 0,1 0 0,0 0 0,0 0-1,0 1 1,-1-1 0,1 0 0,0 0 0,0 2 0,-1 34 155,1-34-142,2 32 240,0 0 1,1 0 0,2 0-1,2-1 1,0 0 0,13 40-1,35 62-10,5 10-160,-23-48-81,-19-52-16,27 98 0,-42-135-16,-1 0 0,-1 1 0,1 0 0,-2-1 0,1 1 0,-1 0 0,0 0 0,-1 0 0,1-1 0,-1 1 0,-1 0 0,1-1 1,-2 0-1,1 1 0,-2-1 0,1 0 0,0 0 0,-1-1 0,0 1 0,0-1 0,-1 0 0,0-1 0,0 1 0,-8 8 0,-1-2-89,1 0-1,-1-2 1,-1 1 0,-30 18-1,39-28 97,0 0 0,0-1-1,0 0 1,0 0 0,-1 0-1,1-1 1,-1 0 0,1-1-1,-1 0 1,1 0 0,0-1-1,0 0 1,-1 0 0,1 0-1,-1-1 1,-10-6 0,7 2 19,1 0 1,-1-1 0,1 0 0,0-1-1,0-1 1,1 1 0,0-2 0,-11-14 0,9 10-17,1-1 0,1 0 0,0-1 1,1 0-1,-11-29 0,16 40 0,2 0-1,-2 0 1,1 0 0,0 0-1,1-1 1,0 1-1,-1 0 1,1 0-1,0-1 1,1 1-1,-1 0 1,0 0 0,1-1-1,1 1 1,0-6-1,2 3 5,-1 0 0,0 1 0,0-1 0,1 1 0,0 0-1,1 0 1,0 1 0,7-10 0,8-2-56,-1 0 0,2 1-1,-1 1 1,31-16 0,93-49-4315,-110 61 3106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40.437"/>
    </inkml:context>
    <inkml:brush xml:id="br0">
      <inkml:brushProperty name="width" value="0.1" units="cm"/>
      <inkml:brushProperty name="height" value="0.1" units="cm"/>
      <inkml:brushProperty name="color" value="#9B5525"/>
    </inkml:brush>
  </inkml:definitions>
  <inkml:trace contextRef="#ctx0" brushRef="#br0">0 718 9714,'25'-18'470,"0"-2"0,-2 0-1,0-2 1,-1 0 0,-2-2 0,0 0-1,30-50 1,-15 9-401,-3-2 0,37-113 0,-67 173-90,0 0-1,-1-1 1,1 1 0,-1 0 0,0 0-1,-1-1 1,0 1 0,0-1-1,-1 1 1,0 0 0,0 0 0,0-1-1,-4-7 1,3 11 8,0-1-1,0 1 1,-1 0-1,1 0 1,-1 0-1,0 0 1,0 1 0,0-1-1,-1 1 1,1-1-1,-1 1 1,0 1-1,0-1 1,0 0-1,0 1 1,-1 0 0,1 0-1,0 0 1,-1 0-1,-8-1 1,8 2 21,0 0 1,0 0-1,0 0 0,-1 1 1,1 0-1,0 0 1,-1 0-1,1 0 0,0 1 1,0 0-1,0 0 1,0 1-1,0-1 0,0 1 1,0 0-1,0 1 1,0-1-1,1 1 0,-1 0 1,1 0-1,0 0 1,0 0-1,0 1 0,1 0 1,-1 0-1,1 0 1,-5 6-1,1 2 18,0 0 0,1 0 0,0 0 0,1 1 1,1-1-1,0 1 0,0 0 0,1 1 0,-1 20 0,0 42 100,3 0 0,4 0 0,21 130 0,-18-172-96,1 1-1,2-1 1,2-1-1,1 0 1,26 52-1,-29-69-14,2 7 16,1-1 1,23 29 0,-34-49-27,0-1-1,1 1 1,-1-1 0,0 1 0,1-1 0,0 0-1,-1 0 1,1 0 0,0 0 0,-1 0 0,1 0-1,0 0 1,0 0 0,0-1 0,0 1 0,0-1-1,-1 0 1,1 1 0,4-1 0,-5-2-1,0 0 0,0 0 0,-1 0 0,1 0 0,0 0 0,-1 0 1,1-1-1,-1 1 0,0 0 0,0 0 0,0-1 0,0-3 0,0 3-1,1-58-37,-1 40-51,0 1-1,1 0 0,1 0 1,9-38-1,-8 48 68,0-1 0,0 1 0,1 0 0,0 1-1,1-1 1,0 1 0,1 0 0,0 0 0,0 0-1,1 1 1,0 0 0,1 0 0,15-12 0,-13 12 65,1 1 1,-1 0-1,1 0 1,0 1-1,1 1 1,15-6-1,-24 10-27,0 0 0,0 0 0,1 1 0,-1-1 0,0 1-1,1-1 1,-1 1 0,1 0 0,-1 1 0,0-1 0,1 0 0,-1 1-1,0 0 1,1 0 0,-1 0 0,0 0 0,0 0 0,0 1-1,0-1 1,0 1 0,0 0 0,0 0 0,0 0 0,-1 0-1,1 1 1,-1-1 0,0 1 0,3 3 0,-1 0 3,1 0 0,-2 1-1,1-1 1,-1 1 0,1 0 0,-2 0 0,1 0 0,-1 1 0,0-1-1,-1 1 1,0-1 0,0 1 0,-1-1 0,1 1 0,-2-1 0,1 1-1,-1 0 1,0-1 0,-1 1 0,1-1 0,-2 0 0,1 0 0,-1 1-1,0-2 1,0 1 0,-1 0 0,-5 6 0,4-6-16,0-1-1,-1 0 1,0 0 0,0 0-1,-1-1 1,0 0 0,0 0-1,0-1 1,0 0 0,-1 0-1,1-1 1,-1 0 0,0 0-1,0-1 1,0 0 0,0 0-1,-13 1 1,6-3-2,-1 1 0,1-2 0,0 0 1,-1-1-1,1 0 0,0-2 0,0 1 0,-23-11 1,36 14-12,0-1 0,0 0 0,0 0 0,0-1 0,0 1 1,0 0-1,0-1 0,1 1 0,-1-1 0,0 1 0,1-1 0,0 0 0,-1 0 1,1 0-1,0 0 0,0 0 0,0 0 0,-1-2 0,2 3 6,-1 0-1,1-1 1,0 1-1,0 0 1,0 0-1,0-1 1,0 1-1,0 0 1,0 0-1,1-1 1,-1 1-1,0 0 1,1 0-1,-1 0 1,1 0-1,-1-1 1,1 1-1,-1 0 1,1 0-1,0 0 1,0 0-1,-1 0 0,1 0 1,0 0-1,0 1 1,0-1-1,0 0 1,0 0-1,0 1 1,0-1-1,0 1 1,1-1-1,-1 1 1,1-1-1,7-2 53,-1 0 0,1 1 0,-1 0 0,1 1 0,0 0 0,-1 0 0,1 1 0,0 0 0,0 0 0,15 4 0,0 0 172,1 2 0,36 14 1,-42-12 0,0 2 0,0 0 0,28 20 0,-43-27-233,0 0 0,1-1 0,-1 1 0,1-1 0,0 0 0,0-1 0,6 3 0,-9-4-241,1 0 0,-1 1 0,1-1 1,-1 0-1,1-1 0,-1 1 0,1 0 0,-1-1 0,0 1 0,1-1 0,-1 0 0,0 0 0,1 0 0,-1 0 0,0 0 0,0 0 1,0-1-1,3-2 0,13-11-948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41.003"/>
    </inkml:context>
    <inkml:brush xml:id="br0">
      <inkml:brushProperty name="width" value="0.1" units="cm"/>
      <inkml:brushProperty name="height" value="0.1" units="cm"/>
      <inkml:brushProperty name="color" value="#9B5525"/>
    </inkml:brush>
  </inkml:definitions>
  <inkml:trace contextRef="#ctx0" brushRef="#br0">392 54 10058,'-30'-15'2382,"21"10"-1902,0 0 0,0 1 0,0 0 0,-10-2 1,2 2-203,0 0 1,-1 1 0,1 1-1,0 1 1,-1 0 0,-22 3-1,34-1-252,-1 0-1,1 0 0,-1 1 0,1-1 1,-1 1-1,1 1 0,0-1 1,0 1-1,0 0 0,0 1 0,0 0 1,1-1-1,0 2 0,0-1 1,0 1-1,0-1 0,1 1 0,-1 0 1,-4 8-1,3-2-11,-1 1 0,2 0 1,0 0-1,0 0 0,1 1 0,1-1 0,0 1 1,0 0-1,1 0 0,1 0 0,0 15 0,1-21-12,1 0-1,0 0 1,0 0-1,0 0 0,1 0 1,0 0-1,0 0 1,1-1-1,0 1 1,0-1-1,0 1 0,1-1 1,0 0-1,0-1 1,1 1-1,-1-1 0,1 0 1,1 0-1,-1 0 1,1 0-1,10 6 0,-3-5-6,1 1-1,-1-1 1,1-1-1,1-1 0,-1 0 1,0-1-1,1 0 1,0-1-1,16 0 0,-3-2-51,0-1-1,0-1 0,53-11 1,-69 10 43,-1 0 0,0-1-1,0 0 1,-1-1 0,1 0 0,-1 0 0,0-1 0,-1-1 0,1 0 0,-1 0 0,0 0 0,-1-1 0,0-1 0,0 1 0,-1-2 0,0 1 0,-1-1 0,0 1-1,0-2 1,-1 1 0,4-12 0,-7 17 28,-1 1-1,0-1 1,1 1-1,-2-1 0,1 0 1,-1 0-1,1 1 1,-1-1-1,-1 0 1,1 0-1,-1 0 0,1 1 1,-1-1-1,-1 0 1,1 1-1,-1-1 1,0 1-1,0-1 0,0 1 1,0 0-1,-1 0 1,1 0-1,-1 0 1,0 1-1,-1-1 0,-3-3 1,-3-2-10,-1-1 1,-1 1-1,0 1 1,0 0-1,0 1 1,-1 0 0,-19-7-1,3 5-617,0 1-1,-1 2 1,0 0-1,-1 2 1,1 2-1,-48 1 1,36 1-295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42.384"/>
    </inkml:context>
    <inkml:brush xml:id="br0">
      <inkml:brushProperty name="width" value="0.1" units="cm"/>
      <inkml:brushProperty name="height" value="0.1" units="cm"/>
      <inkml:brushProperty name="color" value="#9B5525"/>
    </inkml:brush>
  </inkml:definitions>
  <inkml:trace contextRef="#ctx0" brushRef="#br0">5 94 11162,'0'2'112,"-1"-1"-1,1 0 0,-1 0 1,1 0-1,-1 0 0,1 0 1,0 1-1,-1-1 0,1 0 0,0 0 1,0 0-1,0 1 0,0-1 1,0 0-1,0 0 0,0 1 1,1-1-1,-1 0 0,0 0 0,1 2 1,10 28-79,-7-22 173,29 76 273,31 93 170,47 248 147,-107-410-758,-1-9-10,-1 0-1,-1 0 0,1 0 0,-1 1 0,0 7 1,-11-33 36,6 12-63,-103-176-119,84 137 52,3-1-1,-19-59 1,30 76 17,2-1 0,2 0 0,-4-54 0,8 65 71,1 0 0,1 1 0,1-1 0,1 1 0,0-1 1,1 1-1,10-26 0,-8 33 17,-1 0 1,1 0-1,1 0 0,0 1 1,1 1-1,-1-1 0,2 1 1,0 0-1,0 1 0,0 0 1,1 0-1,0 1 0,0 1 1,1-1-1,0 2 0,0-1 1,1 2-1,-1 0 0,1 0 1,0 1-1,22-4 1,-27 7-37,1 0 1,0 1 0,0 0 0,0 0 0,-1 1 0,1 0 0,-1 0 0,1 0 0,-1 1 0,0 0 0,0 1 0,0 0 0,0 0 0,-1 0 0,1 1-1,-1 0 1,-1 0 0,1 0 0,9 12 0,-3-4 8,-8-10-8,0 1 0,-1-1 0,0 1 0,0-1 0,0 1 0,0 0 0,0 0 0,-1 1 0,0-1-1,1 0 1,-2 1 0,1-1 0,0 1 0,-1 0 0,0-1 0,0 1 0,0 6 0,-1-1 3,1-5-5,0 0 0,-1 0 0,0 0 0,0-1 0,0 1 0,-1 0 0,1 0-1,-1-1 1,0 1 0,-1 0 0,1-1 0,-1 1 0,0-1 0,-3 6 0,-9 9-20,11-15 5,1 1 0,-2-1 0,1 0 0,0 0 0,-1 0 0,0 0 0,1-1 0,-2 0 0,1 1 0,0-2 0,0 1 0,-1 0 0,0-1 0,-6 3 0,-13 3-168,0-1 1,0-2 0,-27 4-1,36-8-21,1 0 0,-1 0 0,0-2 0,0 1-1,1-2 1,-24-5 0,3 2-462,36 3 400,7 2 235,2 2 28,0 1 1,0-1-1,1-1 1,16 1 0,13 1 30,43 11 13,127 14 62,-194-28-87,-1 1 0,0-2 0,0 0 0,0 0 0,0-2 0,25-6 0,-30 6-9,3-1-12,-1 0 0,1 0 0,-1-2 0,0 1 0,0-1 0,-1-1 1,18-12-1,-18 10-6,-4 3-11,1-1 0,-1 1 1,0-1-1,8-10 0,-13 13 16,0 1-1,0-1 1,0 1-1,0-1 0,-1 0 1,0 1-1,0-1 1,0 0-1,0 0 0,0 0 1,-1 0-1,0 0 1,0 0-1,0-5 1,-1 5 19,1-1 0,-1 1 0,-1 0 1,1-1-1,-1 1 0,1 0 1,-1 0-1,0 0 0,-1 0 1,1 1-1,-1-1 0,1 0 0,-1 1 1,0 0-1,0 0 0,-4-3 1,-2-1 39,0 0 0,0 1 1,-1 0-1,0 0 0,-13-4 1,21 9-31,0 0 1,-1 0 0,1 0 0,0 1 0,0-1-1,-1 1 1,1-1 0,-1 1 0,1 0-1,0 0 1,-1 0 0,1 1 0,0-1-1,-1 0 1,1 1 0,0 0 0,-1-1 0,1 1-1,0 0 1,0 0 0,0 0 0,0 1-1,0-1 1,0 0 0,0 1 0,0-1-1,0 1 1,1 0 0,-1-1 0,1 1 0,-1 0-1,1 0 1,0 0 0,0 0 0,-1 0-1,0 4 1,-2 3 84,0 1 0,1 0 0,0-1 0,1 1-1,0 0 1,0 0 0,0 15 0,2-15-53,0 0 0,1-1 0,1 1 1,-1 0-1,2-1 0,-1 0 0,1 1 0,0-1 0,1 0 0,0 0 0,1-1 0,0 1 1,0-1-1,1 0 0,0 0 0,0-1 0,1 0 0,-1 0 0,2 0 0,-1-1 0,1 0 1,14 8-1,-5-3-194,1-1 0,0-1 0,1-1 0,0 0 0,0-2-1,25 6 1,-27-9-797,1 0-1,0-1 1,0-1-1,22-2 1,-8-3-568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43.372"/>
    </inkml:context>
    <inkml:brush xml:id="br0">
      <inkml:brushProperty name="width" value="0.1" units="cm"/>
      <inkml:brushProperty name="height" value="0.1" units="cm"/>
      <inkml:brushProperty name="color" value="#9B5525"/>
    </inkml:brush>
  </inkml:definitions>
  <inkml:trace contextRef="#ctx0" brushRef="#br0">271 133 10162,'-4'-13'754,"0"1"0,0-1 0,-2 1 0,0 1-1,-11-19 1,15 26-682,-1 1 0,1 0 0,-1 0 0,1 1 0,-1-1 0,0 0 0,0 1 0,0 0 0,0 0-1,0 0 1,-1 0 0,1 0 0,-1 0 0,1 1 0,-1 0 0,0 0 0,1 0 0,-1 0 0,0 1 0,0-1 0,0 1 0,0 0 0,-6 0 0,5 1-32,0 1 1,1-1 0,-1 1 0,1 0 0,-1 0 0,1 0 0,-1 0 0,1 1 0,-7 5 0,-30 32 179,35-33-196,0 0 1,1 0-1,0 1 1,1-1-1,0 1 1,0 0-1,0 0 1,1 1-1,1-1 0,-1 1 1,1-1-1,1 1 1,-2 13-1,3-17-13,0 1-1,0 0 0,1 0 1,0-1-1,0 1 0,0 0 1,0-1-1,1 1 0,0-1 1,0 1-1,1-1 0,-1 0 1,1 0-1,0 0 0,1 0 0,-1-1 1,1 1-1,0-1 0,0 0 1,0 0-1,8 6 0,4-1 7,0 1-1,1-2 1,0 0-1,0-1 1,0-1-1,1-1 1,0 0-1,0-1 0,22 1 1,-20-3-421,0 0 0,0-2 0,1-1 0,-1 0 0,0-2 0,0 0 0,0-1 0,25-9 0,-20 1-1322,-3-4 659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3:55.5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1294 14 9114,'-8'-3'865,"0"1"-1,0 0 1,0 0-1,-1 1 1,-9 0-1,-54-2-435,7 11-114,31-9-55,-66 9 0,-37 3 114,89-10-274,-41 4 239,3 1-192,38-1-124,-54-2-1,71-5-19,-54-9-1,61 7-1,-1 0 0,0 2 1,-34 1-1,57 1-4,0 0-1,0 0 1,1 0 0,-1 0 0,0 0 0,0 1 0,1-1 0,-1 0 0,0 1 0,1 0 0,-1-1 0,0 1 0,1 0 0,-1 0 0,1 0 0,-1 0 0,1 0 0,0 0 0,-1 0 0,1 1 0,0-1 0,-1 2 0,1 1-4,0-1 0,0 0 0,0 1 1,0-1-1,1 0 0,0 1 0,0-1 1,0 1-1,0-1 0,1 6 1,17 227-41,-2 10 37,0-130 10,-11 177 9,-16 28-3,10-179-21,-17 243 24,-24 128-14,25-355 18,9-65-13,4 95 0,12-11 0,-8-159 0,0 52 2,-2 1 1,-13 76 0,10-109-3,2 1 0,2 47 0,-1 27 0,-6 87 5,5-84-2,-1 231-11,2-90-5,1-19 1,-8-45 12,-5 192 0,6-293 0,-2 85 0,0 27-9,3-101 4,-4 563-21,17-322 26,-13 19 8,-1 289 0,7-526-6,3 146 4,1-62-3,1 18 2,-3 0 78,1 9 115,12 68 128,-9-239-303,-2-34-9,-1 0 1,-3 44-1,1-60-8,0 1-1,3 22 1,0 11 2,11 329 23,-10-292-22,4 33 6,-1 22-15,30 118 0,-26-209 0,-7-36 0,0-1 0,-1 0 0,1 29 0,-3-18 2,9 44 1,-1 0 0,-7-50-2,-1-12 1,0 0-1,-1 0 0,0 0 0,-1 9 1,0 3-4,0 1 1,1 0-1,1-1 0,0 1 1,10 37-1,-11-54-1,1 0 0,0-1 0,0 1 0,1 0 0,-1-1 0,0 1 0,1-1 1,0 0-1,0 1 0,-1-1 0,1 0 0,0 0 0,5 3 0,32 17-14,-27-16 11,-6-4 4,0 0 0,0 0-1,0 0 1,0-1-1,1 0 1,11 0 0,-11 0 0,-1-1 0,1 1 0,-1 0 0,1 0 0,-1 1 0,8 3 0,-5-2 2,0 0 0,0-1 0,0 0 0,0-1 0,11 1 0,3 1-2,37 2-19,-50-3 21,-1-1-1,0-1 1,1 1 0,-1-2 0,10 0 0,-10 0 0,0 0 0,0 1 0,0 0 0,0 1 0,13 2 0,-15-2 0,0 0 0,0-1 0,0 0 0,10 0 0,20 0 0,-34 0-1,0 0 0,1 0 1,-1 0-1,0 0 1,0-1-1,1 0 1,4-1-1,17-3-2,19 3 5,1-2 1,49-12-1,-73 12-1,53-3-1,-61 4 0,0 2 0,27 0 0,4-1 0,-22 0 11,44 4 1,-14 0 13,-7 1-16,37 4 14,-60-6-11,40 8 0,-23-3-3,15 0 6,57-1 1,5-10 48,-80 3-35,-24 0-5,1 2 1,20 0-1,-26 1-17,0-1-1,1 0 0,-1 0 1,0-1-1,0 0 0,0 0 1,9-3-1,-11 3-2,-1 1 0,1 0-1,-1 0 1,1 0 0,-1 1 0,1-1 0,-1 1-1,1 0 1,4 2 0,-3-1 1,0 0 0,0-1 0,0 0 0,9 0 0,104 0 106,-69 1-31,55-5 1,-65 1-20,77 6-1,-55 0-21,116 0 50,-66-1-18,-66-2-57,-23-1-1,35 4 0,-28-1-1,58-2 1,-59-2-3,0 2 1,37 4-1,-47-2 1,0-1 1,1-1-1,-1 0 1,1-2-1,-1 0 0,0-1 1,1-1-1,24-7 1,-37 8-6,1 1 0,-1 0 0,1 0 1,-1 1-1,11 1 0,23-2 29,13-3 18,-39 4-36,0-1-1,0 0 1,20-5 0,-27 4-14,1 1 0,-1 1 0,0-1 0,12 2 1,16-1 12,152-1 35,-87 3-6,9 3-12,78 13-9,69-2 1,-222-13-16,-7-1-1,39 0-1,-42-6 0,-20 3-6,0 0-1,0 0 0,-1 1 0,1-1 0,0 1 0,7 1 0,6 0 10,0-1 0,34-3 0,5 0 8,-24 2-6,54-7-1,24-4-2,-76 9-9,56-8 23,-54 10-19,-31 2-3,0-1 0,-1 0 0,1 0 0,0-1 0,-1 1 0,1-1 0,0-1 0,-1 1 0,1-1 0,-1 0 0,6-3 0,14-2 5,-23 7-5,1 0 0,-1 0 0,0 0-1,0-1 1,0 0 0,0 1 0,0-1-1,1 0 1,-1 0 0,-1 0 0,1 0-1,4-3 1,-3 3-1,0 0 1,0 0-1,0 1 0,0-1 0,0 1 1,0-1-1,5 1 0,9-2 6,-1-1-4,0 1 0,0 0 0,0 1 0,0 1 0,0 0 0,0 1 0,0 1 0,0 0 0,0 1 0,0 1 0,25 10 0,-34-12-2,1 1 0,-1-1 0,1 0 0,8 0 0,28 8 0,-23-3 1,1-1 0,23 4 0,19 5 3,-19-6-3,-35-8-1,1 1 0,-1 0 0,15 5 0,-8-1 2,1-1-1,28 5 1,8 1 1,-54-11-7,0 0 1,1 1-1,-1-1 0,1 0 1,-1 0-1,1 0 0,-1 0 1,0 1-1,1-1 0,-1 0 1,1 0-1,-1 0 0,1 0 1,-1 0-1,1 0 0,-1 0 1,1 0-1,-1 0 1,1-1-1,-1 1 0,0 0 1,1 0-1,-1 0 0,1 0 1,-1-1-1,1 1 0,-1 0 1,0 0-1,1-1 0,-1 1 1,0 0-1,1-1 0,-1 1 1,1-1-1,-1 0-5,0 0 0,0 0 0,0 1 0,0-1 0,0 0 0,0 0 0,0 0-1,-1 0 1,1 0 0,0 0 0,0 0 0,-1 1 0,1-1 0,-1-1 0,16-17-54,-17 8 58,1-1 0,1 1 0,0-1 0,2-14 0,0 12 3,0-18-4,-8-44 55,9 44-38,-2 29-10,0-1-1,0 1 0,-1 0 1,1 0-1,-1-1 0,0 1 0,0 0 1,0-1-1,-1 1 0,1 0 0,-1 0 1,-1-6-1,0 4-1,0-1 0,1 0 1,0 1-1,0-1 0,1 0 0,-1-7 1,-3-28 14,2 33-10,0 0 0,1 0 0,1 0 0,-1-1-1,2-7 1,-1 8-3,1 0 1,-2 0-1,1 0 0,-1 0 1,-3-11-1,3 16-1,1 1 0,0-1 0,-1 0 0,1 0 0,0 0 0,1 1 0,0-6 0,-1 6 0,0 0 0,1-1 0,-1 1 0,0-1 0,0 1 0,0 0 0,0-1 0,-1 1 0,1 0 0,-1-1 0,1 1 0,-2-4 0,0 3 0,1 0 0,0 0 0,0 0 0,1 0 0,-1 0 0,1 0 0,-1 0 0,1 0 0,0 0 1,0-5-1,1 4 1,-1-1 0,0 1 0,-1 0 0,1 0 0,-1 0 0,-2-7 0,0-3-1,0 0 0,1 0 0,0-24 0,1 31 0,6-29-6,-4 29 1,0 1 0,0 0-1,0 0 1,-1-9 0,3-17-11,-1-4 8,-3 0 11,1-1-1,8-65 1,-2 67-3,-4 25 0,0 0-1,-1-1 1,0 1 0,-1-14 0,0 23-1,-1-13-2,0-1 0,1 1 0,4-29-1,-6 4 3,2 33 4,0 0-1,1 0 1,0 1 0,0-1-1,3-8 1,-3 9-3,-1 1 0,1 0 0,-1 0 0,0 0 0,0-8 0,1-20 0,3 22 0,-2 0 0,0 0 0,0 0 0,-1 0 0,0-1 0,-1 1 0,-1-19 0,0 12 2,0 0 0,1-1 0,4-26 0,-1-3-1,2-1 17,-3 32-14,0 0 1,-2-23-1,0 12 1,3-36 0,1-2 1,-5 23 1,1 34-3,0 0-1,1 0 1,-1 0 0,3-9 0,1-19 3,0 9 6,-3 24-10,0 0 0,-1-1 0,1 1 0,-1 0 0,1-1 0,-1 1 0,0 0 0,0-1 0,-1 1 0,0-5 0,0 2 0,0 0 0,1 0 0,0 0 1,1 0-1,-1 0 0,1 0 0,3-10 1,1-25 10,-12-36 35,5 52-45,2 1 0,1-1 0,4-25 0,-4 38-1,0-1 0,-1 1 0,-1 0 1,-1-12-1,-1-4-3,4-38 1,-1 0 21,1 39-18,-6-50 0,3 3-10,0 62 9,1-1 0,1 1 0,0-18 0,1 17-2,-1-1 1,-3-21-1,-1-53 6,3 59 3,1 24-6,0-1 0,0 1 0,0-1 1,-3-8-1,3 11 2,-1 0 1,1 0 0,0 0 0,0 0-1,0-1 1,0 1 0,2-4 0,-2 4 3,1 1 1,-1-1 0,0 0 0,0 0-1,1 1 1,-2-1 0,1 0 0,0 1-1,-2-6 1,0 1 6,1 0 0,-1 0 0,1 0 0,1 0 0,-1 0 0,2-13-1,-1 13 6,1 0 0,-2-1 0,1 1 0,-1 0 0,0 0 0,-4-13 0,1 6 57,1 0 1,0-1-1,-1-25 1,1 18 4,3 8-15,-1 0 1,2 0 0,2-16 0,-1 15-31,-1 0 0,-1-25 1,-17-59 2,7 44-43,7 37 29,1 0-1,0 0 0,1 0 0,2-19 0,-1 35-23,0-1 1,0 0-1,-1 1 0,1-1 0,-1 0 0,1 1 0,-1-1 0,0 1 1,-2-4-1,2 3-1,0 1-1,0-1 1,0 0 0,0 0 0,1 1 0,-1-1 0,0-4-1,1-1 4,-1 0 1,0 0-1,-4-13 0,3 14 7,0-1 0,1 1 1,0 0-1,0-1 0,0-7 0,-5-66 131,6 75-139,0 1-1,-1-1 0,0 1 0,0 0 1,0 0-1,-3-7 0,2 6-3,1 1-1,-1-1 0,1 1 1,0-1-1,0 0 0,1-7 0,-2-38-60,1 42 38,0 0 1,0 0-1,1 0 1,1 0 0,-1 0-1,1 0 1,1 0-1,3-13 1,2 2-5,-1-1 0,-1 1 0,4-36 0,-7 39 23,-3-6 3,0 20 0,1 0 0,-1 0 0,1-1 0,0 1 0,0 0 0,1-6 0,0 4 0,-1 0-1,0 0 0,0 0 1,-1 0-1,0 0 0,0 0 1,0 0-1,0 1 0,-1-1 1,1 0-1,-4-4 0,5 7 1,0 1 0,-1-1 0,1 0 0,0 1 0,0-1 0,1 0 0,-1 1 0,0-1 0,0 0 0,1 1 0,0-2 0,2-19 0,-5 3-1,1 1-1,3-34 1,0 4-1,-7-38 28,3 53 35,2-60 1,1 66-29,-2 0 0,-5-44-1,0 5-18,2 33-9,2 23-2,1 0 0,0 0 0,1-14 0,0 21 0,0-1 0,-1 0 0,1 1-1,-1-1 1,0 1 0,0-1 0,0 1-1,-1 0 1,-1-5 0,-8-21 16,-1-8-17,11 33-2,-1 0-1,0 1 1,1-1 0,-1 0 0,1 0 0,0 0 0,1 0 0,-1 0 0,1 0 0,-1 0 0,1 0 0,1-8 0,1 1 17,0 0-1,-1 1 0,-1-1 0,1 0 0,-2 1 0,0-1 0,0 0 0,-3-11 0,1 7 24,1 1-1,1-1 1,0-23-1,1 28-19,0 1 1,-1-1-1,0 0 0,-5-16 0,4 14-1,-1 1 0,2-1-1,-1-11 1,-2-15 10,2 31-11,1 0 0,1-1 0,-1 1 0,1 0 0,0 0 0,2-8 0,-1 9 17,-1-1 0,0 0 1,0 1-1,-1-7 0,1-22 122,0 28-107,0-1-1,0 1 0,-3-14 1,2 14-23,0 1 1,0 0-1,1-1 1,0 1 0,0-1-1,1-10 1,1 4-8,0-1-1,-1 0 1,-1 1 0,-2-22-1,0 17-7,3-33-1,-1 2 3,-1 37-7,1 0 0,1-1 0,2-13 0,0-19 1,-3 36-6,1-1-1,0 1 1,0 0-1,5-17 1,-5 21 3,0-1-1,0 1 1,0-1 0,-1 1 0,0-6 0,4-25 28,-3 31-23,0-1-1,-1 0 0,0 1 0,0-1 1,0-7-1,-1 8-5,1 1 0,-1 0 0,1 0 0,1 0 1,-1-1-1,1 1 0,-1 0 0,1 0 0,0 0 0,1 0 1,2-7-1,-2 6-1,-1 0 1,1 0 0,-1 0 0,0-1-1,-1 1 1,1 0 0,-1 0-1,0-1 1,0 1 0,-1 0-1,-1-7 1,0-31 6,10-105 97,-7 137-92,0 1-1,0-1 1,1 1 0,1 0-1,0 0 1,6-15 0,-9 23-14,1 0 0,-1 1 0,0-1 0,1 0 0,-1 0 0,0 0 0,0 0 0,0 0 0,0 0 0,-1 0 0,1 0 0,0 0 0,-1 0 1,1 0-1,-1 0 0,-1-2 0,1 1 0,0 1 0,0 0 0,0 0 0,1-1 1,-1 1-1,1 0 0,0-1 0,-1 1 0,1 0 0,0-4 1,0-11 7,-1 16-6,1-1 0,0 1-1,0 0 1,-1-1 0,1 1-1,0 0 1,0-1 0,0 1 0,1 0-1,-1-1 1,0 1 0,0 0 0,1 0-1,-1-1 1,1 1 0,-1 0-1,2-3 1,-1 3 1,0-1 1,0 0-1,0 0 0,0 0 0,0 0 0,0 0 1,-1 0-1,1 0 0,-1 0 0,0 0 1,1 0-1,-1 0 0,0 0 0,0 0 0,0 0 1,-1 0-1,1-1 0,-1-2 0,0 3-1,1 0-1,-1-1 1,1 1-1,0 0 0,0 0 1,0 0-1,0-1 1,0 1-1,1 0 0,-1 0 1,0 0-1,1 0 1,0-1-1,-1 1 0,3-3 1,-2 3-1,0-1 1,0 1-1,0-1 0,0 1 1,0-1-1,-1 1 1,1-1-1,-1 1 0,0-1 1,0 0-1,0 1 1,0-5-1,-1 4-1,1 0 0,0 0 0,0 0 0,1 0-1,-1-1 1,0 1 0,1 0 0,0 0 0,2-5 0,-2 6 0,0 1 0,0-1 0,-1 0 0,1 0 0,0 1 0,-1-1 0,0 0 0,1 0 0,-1 0 0,0 0 0,0 0 0,0 0 0,0 1 0,0-1 1,0 0-1,0 0 0,-1 0 0,1 0 0,-1 0 0,1 1 0,-1-1 0,-1-2 0,1 2 1,1 0 0,0-1 0,0 1 0,-1 0 0,1 0 0,0 0 0,1-1 0,-1 1 0,0 0 0,2-4 0,0-18 7,-4 10-4,1 1 1,1-1 0,2-27 0,-2 37-5,0 1-1,0 1 0,0-1 0,-1 1 0,1-1 0,-1 1 0,0 0 1,0-1-1,-2-4 0,2 5 0,0 0 0,0-1 0,0 1 0,0-1 1,1 1-1,-1-1 0,1 0 0,-1 1 0,1-1 0,0-4 0,3-48 34,-4 45-24,1-1-1,1 1 1,0 0 0,0-1 0,1 1 0,4-12 0,-4 15 1,0 1 0,0-1 1,0 0-1,-1 0 0,0 0 0,0 0 0,0 0 1,-1 0-1,0 0 0,-1 0 0,-1-9 1,-3-69 30,7 34-33,0 25-2,0 9-1,-1 15-4,0-1 0,-1 0 0,0 0 0,0 0 0,0 0 0,0 0 0,0 0 0,0 1 0,-2-6 0,1 3 1,0 1 0,0-1 0,1 1 0,-1 0 0,1-1 0,0 1 0,1-7 0,0-10 2,-2-3 2,1 16-1,0 0-1,0 0 1,0 0 0,1 0-1,0 0 1,4-14 0,-4 18-2,0-1-1,-1 0 1,1 1 0,-1-1 0,0 0 0,0 1 0,0-1 0,-1 0-1,0 1 1,0-1 0,0 1 0,-2-5 0,1 3 4,1 1 0,-1-1 0,1 1-1,1-1 1,-1 0 0,1 1 0,0-11 0,4-23 33,-3-60 0,-1 60-34,-6-13 0,2 28 1,4 23-7,0-1 0,0 0 0,0 1 0,1-1-1,-1 1 1,0-1 0,1 0 0,-1 1 0,1-1 0,0 1 0,-1-1-1,2-1 1,5-16 4,-9-22-2,1 35-2,0 1-1,1-1 1,-1 1 0,1-1-1,1 0 1,-1 1-1,3-9 1,-3-37 7,1 49-8,-1 0-1,0-1 1,0 1 0,0-1-1,0 1 1,0-1 0,-1 1-1,1 0 1,-1-1 0,0 1-1,1 0 1,-1-1 0,-1-1-1,0 1 1,1 0 0,0 0-1,0 0 1,0 0-1,1 0 1,-1 0-1,0-6 1,0-15 2,0 19-1,1-1 0,0 1 0,0-1-1,0 1 1,0 0 0,3-11 0,-2 13-1,-1 0-1,1 0 1,-1 0-1,0 0 1,0 0-1,0 0 1,-1 0 0,1 0-1,-1 0 1,-1-6-1,-2-20-2,4 23 3,-1 0 0,1 0 0,-1 0 0,0 0 0,0 0 0,-1 0 0,0 1 0,-3-9 0,3 5 0,1 1 0,0-1 0,1 0 0,0 0 0,0 0 0,1 0 0,3-15 0,-2 11-1,4-83-14,-11 67 15,4 26 1,0 0 0,0 0-1,1 0 1,-1-1 0,1 1-1,0 0 1,-1 0-1,1-1 1,1 1 0,-1 0-1,2-6 1,-2 5-1,1 0 0,0 0 0,-1 0 0,0 0 0,0-1 0,0-3 0,1-22 0,0 21 0,-1 0 0,0 0 0,0 0 0,-2-9 0,1-1 0,-1 6 1,0 0 0,-6-23 0,5 25 0,0 1 0,1-1 0,0 0 0,1 0-1,-1-11 1,0-86-2,0 89-4,1 11 3,0-1 1,1 1-1,0 0 0,0-1 1,3-12-1,0 8 0,-1 5 6,0 0 0,-1 1 0,0-1 1,0 0-1,0 0 0,-1 0 0,0 1 0,-2-16 0,0 15 2,0-1 1,1 0-1,0 0 0,1 0 1,0 1-1,0-1 1,3-17-1,-1 17 0,-1 0 0,-1-1 0,1 1 0,-2-1 0,1 1 0,-3-14 0,0 7-1,1 1-1,0-1 1,1-19 0,0-2-1,1 35-5,1 0 0,-1 0 0,0 0 0,0 0 0,1 0 0,-1 0 0,1 0 0,0 0 0,0 1 0,1-4 0,-1 4 1,-1-1-1,1 1 0,0-1 1,0 0-1,-1 1 0,1-1 0,-1 0 1,0 0-1,1 1 0,-1-1 0,0 0 1,0 0-1,0 0 0,0 1 1,0-1-1,-1-3 0,-1-1 1,1 5 1,0-1-1,1 1 0,-1-1 1,1 1-1,0 0 0,-1-1 0,1 1 1,0-1-1,0 1 0,0-1 1,0 0-1,0 1 0,0-1 0,0 1 1,0-1-1,1 1 0,-1-1 1,1 1-1,-1 0 0,1-1 0,-1 1 1,1-1-1,0 1 0,0 0 1,0 0-1,1-2 0,0-1 1,0 1 0,-1-1 0,0 0 0,1 0 0,-1 1 0,-1-1 0,1 0 0,0 0 0,-1 0 0,0-7 0,1-5 3,4-21-2,12-66 5,-16 97-6,0-1 0,-1 1 0,1-1 0,-3-13 0,2 14 0,-1 0-1,1 0 1,0 0-1,1 0 1,1-8-1,0 4 0,4-9 1,-4 16 0,-1 0-1,0 1 0,0-1 0,0 0 0,-1 0 1,1 0-1,-1-1 0,1 1 0,-1 0 0,0 0 1,-1-4-1,1 4-2,0-1-1,0 1 1,0-1 0,0 0-1,1 1 1,0-1 0,1-4-1,2-13 2,-4 19 1,0-1 0,0 1 0,1 0 0,-1 0 0,1-1 0,0 1 0,-1 0 0,3-4 0,-3 5 1,1 0-1,-1-1 1,1 1-1,-1 0 1,0-1-1,1 1 1,-1-1-1,0 1 1,0-1-1,0 1 1,0 0-1,0-1 1,-1 1-1,1-3 1,-1 3-1,1-1 0,0 1 0,-1-1 0,1 0 0,0 1 0,0-1 0,0 1 0,0-1 0,1 1 0,-1-1 0,0 1 0,1-1 0,-1 1 0,1-1 0,0-1 0,2-3-1,-1 0 0,1 0 0,-2-1 0,1 1-1,-1-1 1,1 0 0,-1-11 0,2-10 2,-3 6-1,-1 19 0,1 0 0,0 0 0,-1 1 0,1-1 0,1 0 0,-1 0 0,0 0 0,1 1 0,1-6 0,0-2-1,0 0 0,0 0-1,1-20 1,2-17-2,6 4 3,-9 30 0,-3 12 0,1 0 0,0-1 0,0 1 0,1-1 0,-1 1 0,0 0 0,0-1 0,1 1 0,-1 0 0,1-1 0,-1 1 0,1-2 0,0 2-1,0 0 0,-1 0 0,1-1 1,-1 1-1,1-1 0,-1 1 0,0 0 0,1-1 0,-1 1 0,0-1 1,0 1-1,0 0 0,0-1 0,0 1 0,0-1 0,-1-1 0,1-19-8,-3-13 0,0 13-5,2 21 13,1-1-1,-1 1 1,1-1 0,0 0-1,-1 1 1,1-1 0,0 0-1,0 1 1,0-1 0,0 0 0,1 1-1,-1-1 1,0 0 0,1 1-1,-1-1 1,1 1 0,-1-1-1,2-2 1,-1 2 0,0 0 0,0 0 0,0 0 0,-1-1 0,1 1 0,-1 0 0,1-1 0,-1 1 0,0 0 0,0-1 0,0 1 0,0-1 0,0 1 0,0 0 0,-1-1-1,1 1 1,-2-4 0,-1-6-11,4-20-18,0 28 27,-1 1 1,0-1-1,1 0 0,-1 1 1,0-1-1,-1 0 0,1 1 0,-1-1 1,0-3-1,0 3-2,0 0 1,0-1-1,0 1 1,1-1-1,0 1 1,0-8-1,0-11-12,5-11-1,-1 18 13,0-45-44,-4 52 36,0 1 1,-1 0 0,0 0-1,0-1 1,-1 1-1,-3-9 1,3 9 1,0 1-1,0-1 1,1 0 0,0 1 0,0-1 0,1-15-1,0 22 11,0 0 0,0-1 0,0 1 1,0 0-1,0 0 0,-1 0 0,1 0 0,0 0 0,-1 0 0,1 0 0,-1 0 0,1 0 0,-1 0 0,1 0 0,-1 0 0,0 0 0,0 0 0,-1-1 0,1 1-3,0 0 0,1 0 0,-1 0 0,0 1-1,1-1 1,-1 0 0,0 0 0,1 0-1,-1 0 1,1 0 0,0 0 0,-1 0-1,1 0 1,-1-2 0,1 3-13,-15-19-143,13 18 156,1-1 1,-1 0 0,0 1-1,1 0 1,-1-1 0,0 1-1,0 0 1,0 0 0,0 0-1,0 0 1,0 0 0,0 0-1,0 1 1,0-1 0,0 1-1,0 0 1,-1-1 0,-1 1-1,1 0 4,0-1-1,0 1 0,0-1 0,0 1 0,0-1 1,0 0-1,1 0 0,-1-1 0,0 1 0,-4-4 1,-31 3-47,34 2 47,0 0 0,0 0 0,0 0 0,0-1 0,0 0 0,-5-1 0,-22-3 0,14 5-3,-1-1 1,-33-5-1,49 6 3,-1 0 0,0-1 0,0 1 0,0 1 0,0-1 0,0 0 0,1 1 0,-6 1 0,4-1 0,1 0 0,0-1 0,0 1 0,0-1 0,-1 1 0,1-1 0,-5-1 0,2 1 0,0 0 0,0-1 0,-1 2 0,-10 1 0,11-1 0,0 0 0,0-1 0,0 0 0,0 0 0,0 0 0,-8-2 0,-17 0 0,-2-1-1,31 2 0,0 1 1,0 0-1,0 0 1,0 0 0,0 0-1,0 0 1,0 0 0,0 0-1,0 1 1,0-1 0,-2 2-1,2-2 1,0 1 0,0-1 0,0 1-1,-1-1 1,1 0 0,0 1 0,0-1 0,0 0-1,0 0 1,0-1 0,-3 0 0,-4-1 0,0 0 0,0 0 0,-1 0 0,1 1 0,0 1 0,-16 0 0,9-1 0,15 0 0,-1 1 0,1 0 0,-1 0 0,1-1 0,-1 1 0,1 0 0,0 0 0,-1 1 0,1-1 0,-1 0 0,-1 1 0,-3 0 0,-1 0 0,1-1 0,0 1 0,0-1 0,-1 0 0,1-1 0,0 0 0,0 0 0,-9-2 0,-10 1 0,-10 0 0,31 1 0,-1 0 0,0 0 0,0 0-1,0 1 1,1-1 0,-1 1 0,0 0 0,0 1 0,0-1 0,0 1 0,1 0 0,-8 3 0,6-4-3,-1 1 1,1-1-1,-1 0 1,-7-1-1,-3 0 2,-95 1 8,96-2-7,-7 2-8,21 0 8,0 1 0,0-1 0,0 0 0,1 0 0,-1-1 0,0 1 0,0 0 0,0 0 1,1-1-1,-1 1 0,-2-2 0,3 2 0,-1-1 0,1 0 0,-1 1 0,1 0 0,-1-1-1,0 1 1,1 0 0,-1 0 0,1 0 0,-1 0 0,0 0 0,1 0 0,-1 0 0,0 0 0,1 1 0,-1-1 0,1 1 0,-3 0 0,0 0-6,4-1 6,-1 1 0,1-1 1,0 0-1,0 0 0,-1-1 0,1 1 0,0 0 0,-1 0 0,1 0 1,0 0-1,0 0 0,-1 0 0,1 0 0,0 0 0,0 0 0,-1-1 1,1 1-1,0 0 0,0 0 0,0 0 0,-1 0 0,1-1 0,0 1 0,0 0 1,0 0-1,0 0 0,0-1 0,-1 1 0,1 0 0,0 0 0,0-1 1,-41-10-7462,22 1 5873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43.781"/>
    </inkml:context>
    <inkml:brush xml:id="br0">
      <inkml:brushProperty name="width" value="0.1" units="cm"/>
      <inkml:brushProperty name="height" value="0.1" units="cm"/>
      <inkml:brushProperty name="color" value="#9B5525"/>
    </inkml:brush>
  </inkml:definitions>
  <inkml:trace contextRef="#ctx0" brushRef="#br0">22 0 10538,'-5'12'362,"1"0"-1,1 1 0,0 0 0,0-1 1,1 1-1,1 0 0,0 0 0,1 0 1,0 0-1,4 17 0,3 15 272,20 67-1,-25-106-546,8 28 296,1-1-1,29 55 0,44 57 458,-72-125-768,35 74-128,-36-83-766,-11-11 771,0 0 0,1 0-1,-1 0 1,0 1 0,0-1 0,1 0-1,-1 0 1,0 0 0,0 0 0,1 0 0,-1 0-1,0 0 1,1 0 0,-1 0 0,0 0 0,0 0-1,1 0 1,-1 0 0,0 0 0,1 0 0,-1 0-1,0 0 1,0 0 0,1-1 0,-1 1-1,0 0 1,0 0 0,1 0 0,-1 0 0,0 0-1,0-1 1,0 1 0,1 0 0,-1 0 0,0-1-1,0 1 1,0 0 0,0 0 0,0 0 0,1-1-1,-1 1 1,0 0 0,0-1 0,0 1 0,0 0-1,0-1 1,1-10-752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44.220"/>
    </inkml:context>
    <inkml:brush xml:id="br0">
      <inkml:brushProperty name="width" value="0.1" units="cm"/>
      <inkml:brushProperty name="height" value="0.1" units="cm"/>
      <inkml:brushProperty name="color" value="#9B5525"/>
    </inkml:brush>
  </inkml:definitions>
  <inkml:trace contextRef="#ctx0" brushRef="#br0">285 44 12115,'0'-3'268,"1"0"0,-1 0 1,0 1-1,0-1 0,0 0 1,0 0-1,-1 0 1,1 1-1,-1-1 0,-1-5 1,1 8-217,1-1 1,0 1-1,-1-1 1,1 1-1,0-1 1,-1 1 0,1-1-1,-1 1 1,1 0-1,-1-1 1,1 1-1,-1 0 1,1-1-1,-1 1 1,1 0-1,-1 0 1,0-1-1,1 1 1,-1 0-1,1 0 1,-2 0 0,1 0-33,-1 0 1,0 0 0,0 1 0,0-1 0,1 0 0,-1 1 0,0-1 0,1 1 0,-1 0 0,-2 1 0,-14 8 33,0 1-1,0 1 1,1 1 0,0 0 0,-18 21-1,1 2-15,-33 47-1,64-79-33,0-1-1,1 2 0,-1-1 1,1 0-1,0 0 0,0 1 0,0-1 1,0 1-1,1 0 0,-1 7 1,1-9 0,1-1 1,1 0 0,-1 1 0,0-1-1,0 0 1,1 1 0,0-1 0,-1 0-1,1 0 1,0 0 0,0 0-1,0 0 1,0 0 0,0 0 0,1 0-1,-1 0 1,1 0 0,-1 0 0,1-1-1,0 1 1,-1-1 0,1 1 0,0-1-1,3 2 1,15 7 76,1-1-1,-1 0 1,1-2 0,29 6-1,-34-9-30,9 3 0,0-1 0,1-1 0,0-1-1,0-2 1,0 0 0,34-3-1,-56 0-159,1 0-1,0 0 1,-1-1-1,1 0 0,-1 1 1,0-1-1,0-1 1,0 1-1,8-6 0,-3 0-1611,1-1 0,12-13-1,-11 8 176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44.990"/>
    </inkml:context>
    <inkml:brush xml:id="br0">
      <inkml:brushProperty name="width" value="0.1" units="cm"/>
      <inkml:brushProperty name="height" value="0.1" units="cm"/>
      <inkml:brushProperty name="color" value="#9B5525"/>
    </inkml:brush>
  </inkml:definitions>
  <inkml:trace contextRef="#ctx0" brushRef="#br0">385 160 10978,'0'-9'613,"0"1"0,-1 0 0,0-1 0,0 1 0,-1 0 0,0 0 0,0 0 0,-5-9 0,5 12-438,-1 0-1,0 1 0,0-1 0,0 1 0,-1-1 0,1 1 0,-1 0 1,0 1-1,0-1 0,-1 1 0,1 0 0,-1 0 0,-6-4 0,3 4-150,1 0-1,-1 0 1,0 1 0,0 0-1,-1 0 1,1 1-1,0 0 1,-1 0-1,1 1 1,0 0-1,-1 1 1,1 0-1,0 0 1,-1 1 0,1 0-1,0 0 1,0 1-1,1 0 1,-1 0-1,-11 7 1,9-4-2,0 0 0,0 1-1,1-1 1,0 2 0,0 0 0,1 0 0,0 0 0,0 1 0,1 0 0,0 0 0,1 1 0,0 0-1,1 0 1,-7 17 0,11-24-22,0 1-1,0-1 1,0 1 0,0-1-1,1 1 1,0 0-1,0-1 1,0 1 0,0 0-1,0 0 1,1-1 0,-1 1-1,1-1 1,0 1-1,0-1 1,2 4 0,0-2-2,0 0 1,0 0-1,0 0 1,0-1-1,1 0 1,0 0-1,0 0 1,0 0-1,7 5 1,8 2-5,-1 0 1,1-1 0,1-1 0,25 8-1,-43-16 6,12 3-8,-1 0-1,0-1 1,1-1-1,-1 0 0,1 0 1,0-2-1,0 1 1,-1-2-1,1 0 1,0-1-1,19-4 1,-4-2-60,-1-1 0,0-2-1,-1-1 1,33-19 0,-55 28 68,0 0 0,0 0 0,0 0 0,0-1 0,-1 0 0,1 0 0,-1-1-1,0 1 1,-1-1 0,1 1 0,-1-1 0,0 0 0,0-1 0,0 1 0,-1 0 0,4-12-1,-5 13 6,-1 0 0,1 0-1,-1 0 1,0 0 0,0 0-1,0 0 1,-1 0 0,1 0-1,-1 0 1,0 0 0,0 1-1,0-1 1,-1 0 0,1 0-1,-1 1 1,0-1 0,0 1-1,0-1 1,-1 1 0,1 0-1,-1 0 1,0 0 0,0 0-1,0 1 1,0-1 0,-3-2-1,-6-2-25,0-1-1,0 2 1,0-1-1,-1 2 0,0 0 1,0 0-1,-1 1 1,1 1-1,-1 0 0,0 1 1,-20-1-1,10 3-936,-1 0-1,1 2 1,-1 1 0,1 1 0,-42 12-1,34-7-10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45.728"/>
    </inkml:context>
    <inkml:brush xml:id="br0">
      <inkml:brushProperty name="width" value="0.1" units="cm"/>
      <inkml:brushProperty name="height" value="0.1" units="cm"/>
      <inkml:brushProperty name="color" value="#9B5525"/>
    </inkml:brush>
  </inkml:definitions>
  <inkml:trace contextRef="#ctx0" brushRef="#br0">17 63 8226,'-15'-9'2958,"15"9"-2928,0 0 0,0 0 0,0 0 1,0 0-1,0 0 0,0 0 0,0 0 1,0 0-1,-1 0 0,1 0 1,0 0-1,0 0 61,0 0-61,0 0 0,0 1 1,0-1-1,0 0 0,0 0 0,0 0 1,0 0-1,0 0 0,0 0 0,0 0 1,0 0-1,0 0 0,0 0 1,-1 1-1,1-1 0,0 0 0,0 0 1,0 0-1,0 0 0,1 0 0,-1 0 1,0 0-1,0 0 0,0 1 1,0-1-1,0 0 0,0 0 0,0 0 1,0 0-1,0 0 0,0 0 0,0 0 1,0 0 60,0 0-61,0 1 0,0-1 0,0 0 1,1 0-1,-1 0 0,0 0 0,0 0 1,0 0-1,0 0 0,0 0 1,0 0-1,0 0 0,0 0 0,23 27 1097,74 61-13,25 25-581,-22 3-375,-99-114-154,1 0 0,-1-1 0,1 1-1,0 0 1,-1-1 0,1 1 0,0-1 0,0 0-1,0 1 1,0-1 0,0 0 0,0 0-1,0 0 1,1-1 0,-1 1 0,4 0-1,-5-1 3,0 0 0,1-1 0,-1 1-1,0 0 1,1-1 0,-1 0 0,0 1-1,0-1 1,0 1 0,0-1 0,0 0-1,0 0 1,0 0 0,0 0 0,0 0-1,0 0 1,0 0 0,0 0 0,0 0-1,-1 0 1,1 0 0,-1 0 0,1-1-1,-1 1 1,1 0 0,-1 0 0,1-1-1,-1-1 1,5-11 12,-2 0 1,1 0-1,-2 0 0,0-1 1,-1 1-1,0-1 0,-1 1 0,0 0 1,-2-1-1,1 1 0,-2-1 1,0 1-1,-8-22 0,2 13-98,-1 1 0,-1 1 0,-1 0 0,-1 0 0,-1 1 0,-24-27 0,48 66-3457,-9-8 2931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46.545"/>
    </inkml:context>
    <inkml:brush xml:id="br0">
      <inkml:brushProperty name="width" value="0.1" units="cm"/>
      <inkml:brushProperty name="height" value="0.1" units="cm"/>
      <inkml:brushProperty name="color" value="#9B5525"/>
    </inkml:brush>
  </inkml:definitions>
  <inkml:trace contextRef="#ctx0" brushRef="#br0">493 231 11050,'-21'-49'1427,"18"38"-924,-2 0 1,0-1 0,0 2-1,-1-1 1,-1 0-1,-11-14 1,9 16-305,1 1 1,-2 1-1,1-1 0,-1 1 0,0 1 0,-1 0 1,0 1-1,1-1 0,-2 2 0,-14-5 1,10 5-76,0 0 0,0 1 0,0 1 0,0 0 0,0 1 1,-33 3-1,44-1-111,-1 1 0,0-1 1,0 1-1,1 1 0,-1-1 1,1 1-1,0 0 0,0 0 1,0 0-1,0 1 0,0-1 1,1 1-1,0 1 0,0-1 1,0 1-1,0-1 0,1 1 1,-4 6-1,-2 4-13,0 0 0,2 1 0,0 0 0,-9 31 0,13-39 0,1 0-1,0 0 0,1 1 1,0-1-1,0 1 1,1-1-1,0 0 1,1 1-1,0-1 1,0 1-1,3 10 1,-2-13-4,1 0 0,-1 0 0,1 0 1,0-1-1,1 1 0,0-1 0,-1 0 0,2 0 1,-1 0-1,1 0 0,-1-1 0,1 0 1,0 0-1,1 0 0,5 3 0,-1-2-20,-1 0 0,1-1-1,0-1 1,0 1-1,0-2 1,0 1-1,0-1 1,20 0-1,6-1-174,42-4 1,-56 1 93,-10 1-80,1-1 1,0 0 0,-1-1-1,0 0 1,1-1 0,-2-1-1,1 0 1,17-10 0,-24 11 41,-1 1 1,0-1-1,0 0 0,0-1 1,-1 1-1,1 0 1,-1-1-1,0 0 1,0 0-1,3-9 1,2-2-231,-6 11 301,0-1 0,-1 1 0,0-1 0,0 1 0,-1-1 0,1 1 0,-1-1 0,0 0 0,-1 1 0,1-1 0,-1 1 0,-2-6 0,-1-20 45,3 24 60,-1 1 0,1 0-1,-2 0 1,1-1 0,-1 1-1,0 1 1,0-1 0,-1 0-1,1 1 1,-1 0 0,-1 0-1,-8-9 1,-8-11 720,21 25-730,0 0 1,0 0-1,0-1 1,0 1-1,0 0 1,-1 0-1,1 0 1,0 0-1,0-1 1,0 1-1,-1 0 1,1 0-1,0 0 1,0 0-1,0 0 1,-1-1-1,1 1 1,0 0-1,0 0 1,-1 0-1,1 0 1,0 0-1,0 0 1,-1 0-1,1 0 1,0 0-1,0 0 1,0 0-1,-1 0 1,1 0-1,0 0 1,0 0-1,-1 0 1,1 0-1,0 0 1,0 1-1,-1-1 1,1 0-1,0 0 1,0 0-1,0 0 1,-1 0-1,1 1 1,0-1-1,0 0 1,0 0-1,0 0 1,-1 1-1,1-1 1,0 0-1,0 0 1,0 0-1,0 1 1,0-1-1,0 0 1,0 1-1,-1 0 24,1 0 0,-1 1 0,1-1 0,0 0 1,-1 1-1,1-1 0,0 0 0,0 1 0,0-1 0,0 1 0,0-1 0,1 0 0,-1 3 0,7 20 436,-6-17-379,0 0 0,1 0 0,0-1 1,1 1-1,-1-1 0,1 1 1,1-1-1,-1 0 0,8 9 0,9 8 126,1-1-1,38 30 1,-46-42-427,0-1 0,0 0 1,1-1-1,0 0 0,1-2 1,25 10-1,-38-16-28,1 1 1,-1-1-1,1 0 0,-1 1 0,1-1 0,-1 0 0,1 0 1,-1-1-1,1 1 0,-1-1 0,1 1 0,-1-1 1,0 0-1,1 1 0,-1-1 0,0-1 0,1 1 0,-1 0 1,0 0-1,0-1 0,0 1 0,0-1 0,-1 0 1,1 1-1,2-4 0,13-18-1129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46.907"/>
    </inkml:context>
    <inkml:brush xml:id="br0">
      <inkml:brushProperty name="width" value="0.1" units="cm"/>
      <inkml:brushProperty name="height" value="0.1" units="cm"/>
      <inkml:brushProperty name="color" value="#9B5525"/>
    </inkml:brush>
  </inkml:definitions>
  <inkml:trace contextRef="#ctx0" brushRef="#br0">21 1 13939,'-2'3'904,"2"9"464,-1 5-239,-1 9-377,0 6-224,1 4-456,-2 1-248,1 3-992,-1-4 3600,-1-4-2096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48.699"/>
    </inkml:context>
    <inkml:brush xml:id="br0">
      <inkml:brushProperty name="width" value="0.1" units="cm"/>
      <inkml:brushProperty name="height" value="0.1" units="cm"/>
      <inkml:brushProperty name="color" value="#9B5525"/>
    </inkml:brush>
  </inkml:definitions>
  <inkml:trace contextRef="#ctx0" brushRef="#br0">451 666 10978,'-12'-36'1912,"9"27"-1599,1 0 1,-1 0-1,-1 0 1,0 1-1,0-1 1,0 1-1,-1 0 1,0 0-1,-13-13 1,10 13-177,0 2 1,-1-1 0,0 1-1,-1 0 1,1 1 0,-1 0-1,0 1 1,0 0 0,0 0-1,-1 1 1,1 0-1,-1 1 1,0 1 0,-17-2-1,20 3-94,0 0 0,0 0 0,0 1 0,0 0 0,0 0 0,0 1 0,0 0 0,0 1 0,0-1 0,1 1 0,0 1 0,-1 0 0,1 0 0,1 0 0,-1 1 0,1 0 0,-1 0 0,1 0 0,1 1 0,-7 7 0,3 0-28,1 0 0,1 1 0,0 0 0,1 0 0,0 0 1,1 1-1,1 0 0,0 0 0,1 0 0,-1 28 0,3-31-16,0 0-1,1 0 1,1 0 0,0 0 0,1 0-1,0 0 1,1 0 0,0 0-1,1-1 1,0 0 0,1 1 0,0-2-1,1 1 1,9 13 0,-10-19-3,0 1 1,0-1 0,1 0 0,0-1-1,0 1 1,0-1 0,1-1-1,-1 1 1,1-1 0,0 0 0,0 0-1,0-1 1,0 0 0,0 0-1,0-1 1,1 0 0,-1 0-1,1-1 1,-1 0 0,13-1 0,-2-1-11,-1 0 1,0-1 0,0-1 0,0-1 0,0-1-1,-1 0 1,30-15 0,-30 12-36,-1-1 1,0-1-1,0 0 1,-1-1-1,0 0 0,-1-1 1,-1-1-1,0 0 0,0 0 1,-2-1-1,0-1 0,-1 0 1,0 0-1,7-21 1,-2 3-127,-2-2-1,-1 0 1,-2 0 0,-1 0 0,-2-1 0,-1-1 0,-1-43 0,-6 2-147,-16-103-1,16 155 238,-2-16-20,3 42 110,1-1-1,-1 0 1,1 0 0,-1 0-1,0 0 1,0 1 0,0-1-1,0 0 1,0 1 0,0-1-1,0 1 1,-1-1-1,1 1 1,0 0 0,-1-1-1,1 1 1,-1 0 0,-2-1-1,4 2 3,-1 0-1,1 0 1,0 0-1,-1 0 1,1 0 0,-1 0-1,1 0 1,-1 0-1,1 0 1,-1 0-1,1 0 1,0 1-1,-1-1 1,1 0-1,-1 0 1,1 0-1,0 1 1,-1-1-1,1 0 1,0 1-1,-1-1 1,1 0-1,0 1 1,-1-1-1,1 0 1,0 1-1,0-1 1,-1 0-1,1 1 1,0-1-1,0 1 1,0-1-1,-1 1 1,1-1-1,0 0 1,0 1-1,-5 17 87,3 24 86,2 0 1,2 0-1,8 47 0,30 122 257,-35-188-390,3 11 38,2 0 0,1-1 1,2-1-1,27 51 0,-10-23 8,-17-31-53,30 47 1,-40-71-255,0-1 0,0 1 0,0 0 1,-1 0-1,1 0 0,-1 0 0,0 1 0,-1-1 0,0 1 1,2 7-1,-3-8-215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49.312"/>
    </inkml:context>
    <inkml:brush xml:id="br0">
      <inkml:brushProperty name="width" value="0.1" units="cm"/>
      <inkml:brushProperty name="height" value="0.1" units="cm"/>
      <inkml:brushProperty name="color" value="#9B5525"/>
    </inkml:brush>
  </inkml:definitions>
  <inkml:trace contextRef="#ctx0" brushRef="#br0">13 123 11787,'-1'0'55,"1"0"0,-1 0 0,0 1 0,1-1 0,-1 0 0,1 0 0,-1 0 1,1 1-1,-1-1 0,1 0 0,-1 1 0,1-1 0,-1 1 0,1-1 0,-1 1 1,1-1-1,-1 1 0,1-1 0,0 1 0,-1-1 0,1 1 0,0-1 0,-1 1 1,1-1-1,0 1 0,0 0 0,0-1 0,0 1 0,-1-1 0,1 1 1,0 0-1,0-1 0,0 1 0,0 0 0,0-1 0,1 2 0,3 29 362,-3-26-282,12 48 63,2 0 0,3-2 0,27 57 0,-27-66-173,-17-38-27,2 1-2,-1 0-1,0 0 1,0 1 0,-1-1-1,1 0 1,-1 1 0,-1-1-1,1 7 1,-10-35-357,1 5 294,3 2 27,-13-28 1,13 34 35,1 0 0,0-1 1,0 1-1,1-1 0,0 0 0,-1-14 0,4 12 21,0-1-1,1 1 0,1 0 0,0-1 0,6-20 0,27-63 689,-14 42-133,-17 46-492,0 0-1,0 0 1,0 1-1,1-1 0,0 1 1,1 0-1,11-12 1,-15 18-68,-1 0 1,1 1 0,0-1-1,-1 1 1,1-1-1,0 1 1,0 0-1,0-1 1,0 1 0,0 0-1,0 1 1,1-1-1,-1 0 1,0 1-1,0-1 1,0 1 0,1-1-1,-1 1 1,0 0-1,1 0 1,-1 0 0,0 0-1,0 1 1,1-1-1,-1 1 1,0-1-1,0 1 1,0 0 0,1 0-1,-1 0 1,0 0-1,0 0 1,0 0-1,-1 0 1,1 1 0,0-1-1,2 4 1,9 7-857,-2 0 0,0 1 1,0 0-1,-1 1 1,-1 0-1,12 24 0,-13-22-684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49.894"/>
    </inkml:context>
    <inkml:brush xml:id="br0">
      <inkml:brushProperty name="width" value="0.1" units="cm"/>
      <inkml:brushProperty name="height" value="0.1" units="cm"/>
      <inkml:brushProperty name="color" value="#9B5525"/>
    </inkml:brush>
  </inkml:definitions>
  <inkml:trace contextRef="#ctx0" brushRef="#br0">13 0 11963,'-1'1'108,"1"-1"0,-1 0 0,0 0 1,1 1-1,-1-1 0,0 1 1,1-1-1,-1 1 0,0-1 0,1 1 1,-1-1-1,1 1 0,-1-1 1,1 1-1,-1 0 0,1-1 0,0 1 1,-1 0-1,1-1 0,0 1 1,-1 0-1,1 0 0,0-1 0,0 1 1,0 0-1,-1 0 0,1-1 1,0 1-1,0 0 0,1 1 0,-1 26 311,19 188 764,-11-107-988,0-1-89,14 129-22,-22-231-85,2 0 0,-1 0 0,0 0-1,1-1 1,0 1 0,1 0-1,-1-1 1,1 1 0,0-1 0,1 0-1,-1 0 1,1 0 0,0 0-1,8 7 1,-8-10-1,-1 1 0,1-1 0,-1 0 0,1 0 0,0 0 0,0 0 1,0-1-1,0 0 0,0 0 0,0 0 0,0 0 0,0 0 0,0-1 0,1 0 0,-1 0 0,0 0 0,0 0 0,0-1 0,0 0 0,1 0 0,-1 0 0,6-2 0,27-9-80,19-6-245,-51 16 62,0 0 1,0 0 0,-1-1 0,1 0 0,-1 0 0,0 0-1,0 0 1,5-5 0,-8 7 31,0 0-1,0 0 1,-1 0-1,1-1 1,-1 1-1,1 0 1,-1 0-1,1 0 1,-1 0-1,0-1 1,0 1-1,1-2 1,-1-11-897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50.287"/>
    </inkml:context>
    <inkml:brush xml:id="br0">
      <inkml:brushProperty name="width" value="0.1" units="cm"/>
      <inkml:brushProperty name="height" value="0.1" units="cm"/>
      <inkml:brushProperty name="color" value="#9B5525"/>
    </inkml:brush>
  </inkml:definitions>
  <inkml:trace contextRef="#ctx0" brushRef="#br0">0 130 11811,'9'-14'1464,"2"-4"1432,7-3-1615,8 1-241,-5 3-488,1 2-208,7 6-280,-6-1-104,7 6-352,4 2-336,-5 2-1160,6 5-1297,-5-1 1753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4:02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1752 58 8578,'1'-2'2051,"-6"-3"-732,-6-2-118,3 5-1009,-1 0-1,0 1 1,0 0-1,0 0 0,0 1 1,0 0-1,0 1 0,1 0 1,-1 0-1,-10 3 1,15-3-121,-6 0 59,-1-1 0,1 0 0,-1 0-1,-20-4 1,-16 0 160,35 4-243,1 0 0,0 0 0,-1 2 0,1-1 0,-13 4 1,15-2 4,-1-1 0,1-1 1,-1 0-1,0 0 1,1-1-1,-1 0 0,0-1 1,-13-2-1,-6-3 203,-39-15-1,29 9-233,23 8-9,0 2 1,0-1-1,0 2 0,-30 1 0,8 0 4,-72 4 16,75-1-7,0-2-1,-63-6 1,71 3-13,0 2 0,0 1 0,0 0 0,-31 7 0,17-2 5,-188 19 2,114-19-9,76-6-6,0 2 0,-40 8 0,64-8-7,-5 3-20,19-4 22,0 0-1,1 0 0,-1 0 0,1 0 1,-1-1-1,0 1 0,1 0 0,-1 0 1,1 0-1,0 0 0,-1 0 0,1 0 0,0 0 1,0 0-1,0 1 0,0-1 0,0 0 1,0 0-1,0 2 0,1 139-47,16 228 49,-13-230 7,3 16 2,0-67-8,11 74 12,-6-73 6,0 154-1,-11-148-13,8 201 4,-8-185 9,-4 166 32,-17-61-9,2 77 0,15-222-33,-8 206 26,1 62 12,7-94-45,1-41-1,-5 58 8,-3-91-4,0 1 0,7 179 4,1-246-8,3 89 8,1 16-8,-3-119 7,-1 21 1,7 152 17,5-113-17,11 219-2,-16-221-4,-1-69 0,1 92 4,-6-14 6,1-83-8,0 229 4,1-201-5,-2 112 2,2-143-5,11 79 0,32 106 0,-1-19 0,-42-218 1,2 0 0,0 0 0,2 0 0,0-1 0,1 0 0,1 0 0,19 37 0,-16-38-1,0 1 1,-2-1 0,12 40-1,7 66 4,-6-23-2,-16-86-3,-1-1-1,2 0 1,0 0 0,0 0-1,14 21 1,-10-19 1,-1 0 0,9 27 0,-12-29 0,0 0 0,1 0 0,1-1 0,14 21 0,6 3-4,44 79 0,-51-72 4,-14-28 0,1 0 0,14 21 0,136 167 0,-140-183-2,-9-9 1,2-1 0,0-1-1,0 1 1,23 16 0,21 6-8,1-3 0,107 42 0,-129-58 12,26 11-3,67 42 0,-87-47 2,61 23 0,-81-36 3,155 50 11,-92-38 22,129 13 0,-120-21 4,-63-9-20,0-1 1,1-1 0,-1-2-1,1-1 1,41-8 0,65-24 89,-34 7-71,-80 21-8,-1-1 0,0-2 0,0 0 0,-1-1 0,-1-1 0,35-25 0,-16 15 17,-27 15-42,-1 1 0,0-1-1,15-13 1,33-22 13,-42 31-5,-1-1 1,24-21 0,39-39 48,14-20-33,-85 85-28,0-1 0,1 2-1,12-9 1,-12 10-4,-1-1 0,0 0 1,0 0-1,-1-1 0,7-6 0,2-8 8,0 0-1,-1-1 1,-1 0 0,-1-1-1,-1-1 1,-1 0 0,13-44-1,-21 58-4,1 1 0,0 0-1,6-10 1,-6 12-2,0 0 1,-1-1-1,1 1 0,-1 0 1,2-11-1,10-37 0,-11 46 1,1 0 0,-1 1 0,2-1-1,-1 1 1,1 0 0,0 0 0,1 0-1,10-10 1,-9 10-2,-5 4 2,0-1-1,-1 1 0,1 0 0,-1-1 0,0 1 0,0-1 1,0 1-1,0-1 0,-1 1 0,1-1 0,-1 0 0,0 1 1,0-1-1,-1-4 0,3-28 11,4 12-11,16-74 24,1-54 37,-21 139-56,-1-1 1,-2-24-1,1 27-2,-1 0 0,2 0-1,-1 0 1,1 0 0,5-17-1,1-3 6,-1 0 0,2-42 0,-3 25 11,-4 41-15,24-160 78,-17 105-80,-6 39 9,7-29 1,2 1 26,-2-1 1,-2 0-1,-1-75 0,4 17 61,-5 70 90,9-193 1919,-1-22-1362,-12 228-605,7-40 1,1 0 10,-3 15-76,-2 31-50,0-32-1,-1-106 36,3 67-33,-2 67-10,-2-1 1,-1 1-1,-3-34 0,-4 0 15,5-98-1,17-56 82,-2-26-50,-12-48-30,0 15 3,-6 152 14,2 81-47,4-76 0,0 81 5,-2-38 1,0-11-6,7-99 18,2-80 24,-10 101-5,0 122-27,-9-94 6,5 78-20,1-1 1,6-71-1,0 91 7,-4-45 0,1-3-9,4-93 8,-4 162 8,-1 1 0,0-1 1,-1 0-1,-8-22 0,-6-28 70,11 11 34,2-96 0,4 118-91,-12-102 44,9 106-66,-3-10-4,2 0 0,2-1 0,5-70 0,1 51 4,-2 0-1,-7-62 1,2 59-7,-5-4 1,5 43 3,-1-32 1,2-18-3,1-33-1,4-18 7,4-71-14,-6 185 7,8-123 8,-8 91-6,0 24 0,-1 0-1,0 1 1,-4-24-1,2 25 0,2 0 0,-1-1-1,2 1 1,3-25 0,0-22 2,-2-5-1,0-32-9,-3 63 10,6-48 1,-2 48-8,-1-50 1,-8-55 9,5 123-8,4-31-1,0-2 0,0-37 3,-3-39 8,4 113-682,-2 7-542,-11 11-89,0 11-1972,5-7 2189,-9 4-370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50.618"/>
    </inkml:context>
    <inkml:brush xml:id="br0">
      <inkml:brushProperty name="width" value="0.1" units="cm"/>
      <inkml:brushProperty name="height" value="0.1" units="cm"/>
      <inkml:brushProperty name="color" value="#9B5525"/>
    </inkml:brush>
  </inkml:definitions>
  <inkml:trace contextRef="#ctx0" brushRef="#br0">7 1 14987,'-3'13'656,"1"6"40,0 5-303,4 5-321,4 3-304,2 19-777,1 2 601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22.524"/>
    </inkml:context>
    <inkml:brush xml:id="br0">
      <inkml:brushProperty name="width" value="0.2" units="cm"/>
      <inkml:brushProperty name="height" value="0.2" units="cm"/>
      <inkml:brushProperty name="color" value="#9B5525"/>
    </inkml:brush>
  </inkml:definitions>
  <inkml:trace contextRef="#ctx0" brushRef="#br0">5 36 11955,'-1'-3'1912,"-1"-1"-1944,1 0-136,1-2-344,0-5 792,1 3-352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22.888"/>
    </inkml:context>
    <inkml:brush xml:id="br0">
      <inkml:brushProperty name="width" value="0.2" units="cm"/>
      <inkml:brushProperty name="height" value="0.2" units="cm"/>
      <inkml:brushProperty name="color" value="#9B5525"/>
    </inkml:brush>
  </inkml:definitions>
  <inkml:trace contextRef="#ctx0" brushRef="#br0">32 19 14883,'-7'2'280,"-1"1"40,0-2-592,2 4-16,3-4-88,3-5-360,3-5-208,3-8 448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23.218"/>
    </inkml:context>
    <inkml:brush xml:id="br0">
      <inkml:brushProperty name="width" value="0.2" units="cm"/>
      <inkml:brushProperty name="height" value="0.2" units="cm"/>
      <inkml:brushProperty name="color" value="#9B5525"/>
    </inkml:brush>
  </inkml:definitions>
  <inkml:trace contextRef="#ctx0" brushRef="#br0">28 1 9778,'-9'4'128,"1"1"-888,-3-4 464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23.547"/>
    </inkml:context>
    <inkml:brush xml:id="br0">
      <inkml:brushProperty name="width" value="0.2" units="cm"/>
      <inkml:brushProperty name="height" value="0.2" units="cm"/>
      <inkml:brushProperty name="color" value="#9B5525"/>
    </inkml:brush>
  </inkml:definitions>
  <inkml:trace contextRef="#ctx0" brushRef="#br0">7 0 13459,'-3'3'344,"1"2"-152,2-1-200,-1-2-72,1-1-96,3-4-368,5 3-200,4-1 352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23.956"/>
    </inkml:context>
    <inkml:brush xml:id="br0">
      <inkml:brushProperty name="width" value="0.2" units="cm"/>
      <inkml:brushProperty name="height" value="0.2" units="cm"/>
      <inkml:brushProperty name="color" value="#9B5525"/>
    </inkml:brush>
  </inkml:definitions>
  <inkml:trace contextRef="#ctx0" brushRef="#br0">34 4 15555,'-8'-2'64,"2"1"-136,-1 1-440,2 0 304,0 3 208,4 0-232,-1 0-312,2 1 304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24.332"/>
    </inkml:context>
    <inkml:brush xml:id="br0">
      <inkml:brushProperty name="width" value="0.2" units="cm"/>
      <inkml:brushProperty name="height" value="0.2" units="cm"/>
      <inkml:brushProperty name="color" value="#9B5525"/>
    </inkml:brush>
  </inkml:definitions>
  <inkml:trace contextRef="#ctx0" brushRef="#br0">18 0 12371,'-11'6'568,"8"0"408,1-1-864,1-2-152,2 3-8,4-6-360,1 0-240,11-4 320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24.678"/>
    </inkml:context>
    <inkml:brush xml:id="br0">
      <inkml:brushProperty name="width" value="0.2" units="cm"/>
      <inkml:brushProperty name="height" value="0.2" units="cm"/>
      <inkml:brushProperty name="color" value="#9B5525"/>
    </inkml:brush>
  </inkml:definitions>
  <inkml:trace contextRef="#ctx0" brushRef="#br0">330 749 13435,'-14'4'-32,"1"-3"8,5-1-640,2-5 368,4-4-176,2-4-1313,-3-6 1105</inkml:trace>
  <inkml:trace contextRef="#ctx0" brushRef="#br0" timeOffset="1">48 23 15371,'-11'-9'376,"2"3"136,0 1-728,1 2 40,4 5-104,-2 2-288,9 1-232,0 3 336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25.071"/>
    </inkml:context>
    <inkml:brush xml:id="br0">
      <inkml:brushProperty name="width" value="0.2" units="cm"/>
      <inkml:brushProperty name="height" value="0.2" units="cm"/>
      <inkml:brushProperty name="color" value="#9B5525"/>
    </inkml:brush>
  </inkml:definitions>
  <inkml:trace contextRef="#ctx0" brushRef="#br0">22 11 13603,'-6'0'344,"1"-1"8,-3 1-432,5 0-88,5 1-96,6-2-408,7-4-280,6 1 455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25.404"/>
    </inkml:context>
    <inkml:brush xml:id="br0">
      <inkml:brushProperty name="width" value="0.2" units="cm"/>
      <inkml:brushProperty name="height" value="0.2" units="cm"/>
      <inkml:brushProperty name="color" value="#9B5525"/>
    </inkml:brush>
  </inkml:definitions>
  <inkml:trace contextRef="#ctx0" brushRef="#br0">44 0 14803,'-9'2'360,"0"1"-48,-3-2-328,3 1-48,4 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4:11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1 8850,'1'16'902,"-1"-14"-785,1 1-1,-1 0 0,0 0 0,0-1 0,0 1 0,-1 0 0,1 0 0,0 0 1,-1-1-1,0 1 0,0 0 0,0-1 0,0 1 0,-1 2 0,0-2-40,1 1-1,0-1 0,0 0 0,0 1 1,0-1-1,0 1 0,1-1 0,-1 1 1,1 0-1,0-1 0,0 1 0,1-1 0,0 6 1,0 24 361,-14 101 724,7-56-747,7-13-107,0-52-241,-1 0 0,0 0-1,0 0 1,-1-1 0,-5 22 0,0-11 45,1 0-1,1 0 1,-1 40 0,7 72 206,0-41-137,-2-65-125,6 159 205,3-36-141,-3-114-86,-4-31-24,0 0 0,-1 0-1,0 0 1,-1 1 0,1-1 0,-2 13-1,0-10 4,1 1-1,0 0 1,1 0-1,0-1 1,3 15 0,-2-15-5,0-1 1,-1 1-1,0 0 1,-1 0 0,0 0-1,-2 19 1,1-21-5,0 1 0,1-1 0,0 0 0,0 0 0,1 1 0,4 15 0,-3-15 0,-1 0 0,0 1 0,0-1 0,-1 1 0,0 9 0,-10 165 52,8-109-30,5-7-17,-2-47-4,-1 40 0,0-52-4,0-1 0,1 0 0,0 1 0,0-1 0,3 9 0,-2-10 2,0-1-1,-1 1 1,0 0-1,0 0 1,-1 0 0,0 0-1,0 0 1,-2 9-1,1-8-1,1 1 1,-1-1-1,1 0 0,1 1 0,0-1 0,2 13 0,2 20 7,-5 15-3,0-31-2,0 0 0,4 25 0,1-12 1,-2 0 0,-1 1 0,-2-1 0,-7 55 1,5-68-3,2 0 1,3 35 0,1 11 1,-2 54-3,2-35 8,1-11-7,4 119 6,-5-164-7,-2-29 1,-2-1-1,1 0 1,0 0 0,-1 0-1,1 1 1,-1-1-1,0 0 1,-1 1 0,1-1-1,-1 0 1,-2 7 0,1-5-1,0 1 1,0 0-1,0 0 1,0 0 0,1 0-1,0 0 1,1 0 0,0 0-1,0 0 1,0 0-1,1 0 1,1 7 0,-1-8-1,-1 0 0,1 0 0,-1 0 0,-1 0 0,1 0 0,-2 6 0,1-6 0,0 0 0,0 0 0,1 1 0,0 10 0,2 0 0,-1 0 0,-2 18 0,1-18 0,0 1 0,3 19 0,8 154 6,-9-119-4,-7 25 2,1-15 0,-4 40-4,0 0 0,11-87 0,-1-27 0,-2-1 0,1 0 0,-1 1 0,0-1 0,-2 12 0,0-2 1,0 1 0,2 32 1,1-34-1,-1 1 0,-1 0 0,-4 19 0,4-29-1,1 1 0,-1-1 0,1 0 0,1 12 0,0 19 0,-2-18 0,2 1 0,0-1 0,1 1 0,6 23 0,-7-37 0,1 4 0,-2 0 0,1 0 0,-1-1 0,-3 19 0,2-17 1,1 1 1,0 0-1,1 0 1,4 20-1,1 27 6,-3-27-5,-1-25-2,-1-1 0,0 0 0,-1 0 0,0 13 0,-2 4 2,1 0 0,3 24 1,-1 23-2,-1-62-3,1-1 1,0 1 0,3 14 0,2 23 6,1 106-5,-9-117 0,1-29 0,0 0 0,1 1 0,-1-1 0,2 11 0,0-6 0,0-1 0,-1 0 0,-2 16 0,1-16 0,0-1 0,1 1 0,0-1 0,3 17 0,0 0 2,0 1 0,-2 40 0,-1-13 0,-3-3-2,2-41 0,0 0 0,1-1 0,0 1 0,0-1 0,1 1 0,4 17 0,-4-20 0,0-1 1,0 1-1,-1 0 1,0 0-1,0 0 1,-1-1-1,0 1 1,0 0-1,-2 6 1,-3 34 2,3-10-6,2-28 1,0 0 1,0 1 0,2 16 0,0-17 1,-1 1 0,0-1 0,-1 0 0,-3 15 0,-1 24 0,-5 118 0,10-134 0,-7 145 1,4-127 5,3-35-4,-1-1 0,0 1 1,-4 17-1,2-20-3,2 1 0,-1-1 0,2 0 0,0 0 1,1 12-1,0-7-1,-2 31 1,-2-26 1,2-1 0,0 0 0,5 39 0,-4-52 1,0-1 1,0 1-1,-1 0 1,1-1 0,-2 1-1,-3 13 1,-4 19 3,3 22-6,5-34 1,-2-1 0,-2 1-1,-8 31 1,8-35 0,0 0 1,2 0-1,1 1 0,1-1 0,2 29 0,-4 49 7,2-48-8,-3 12-4,3-51 6,0-1 0,1 1 0,2 18 0,0-18 0,-2 1 0,-1 23 1,-1-10-2,2 0 0,4 43 0,-2-34 0,-1-16 0,-1-16 0,0 0 0,0 0 0,0 0 0,1 0 0,0 0 0,4 11 0,-4-12 0,1 1 0,-1 0 0,0 0 0,-1 0 0,0 0 0,0 9 0,2 22 0,18 34 0,-9-37 0,-3 7 0,-7-32 0,1 0 0,0 0 0,1 1 0,5 12 0,-6-16 0,0-1 0,-1 0 0,1 0 0,0 10 0,5 15 0,-1-12 0,-6-16 0,0 0 0,0-1 0,1 1 0,-1-1 0,1 1 0,-1-1 0,1 1 0,0-1 0,0 0 0,-1 1 0,1-1 0,0 0 0,0 0 0,0 1 0,0-1 0,1 0 0,-1 0 0,0 0 0,3 1 0,-3-1-1,0 1 1,1-1 0,-1 0-1,0 1 1,1-1 0,-1 1-1,0 0 1,0-1 0,0 1-1,-1 0 1,2 2 0,-2-3-1,1 1 1,0-1 0,-1 1-1,1-1 1,0 1 0,0-1-1,0 1 1,0-1 0,0 0-1,1 1 1,0 0 0,1 0-2,-1 0 1,1 0-1,-1 1 0,0-1 1,0 0-1,0 1 1,0 0-1,0-1 1,-1 1-1,3 4 1,-3-4-1,1 0 0,-1 0 0,1 1 0,0-1 0,1-1 0,-1 1 0,0 0 0,1 0 0,0-1 0,5 5 0,20 15-15,-24-20 12,0 0 1,-1 0 0,1-1 0,1 0 0,-1 0 0,0 0-1,0 0 1,0-1 0,1 1 0,-1-1 0,0 0 0,0 0-1,1-1 1,7-1 0,-9 1 3,-1 0 0,0 0 0,1 0 0,-1-1 0,0 1-1,1-1 1,-1 1 0,0-1 0,0 0 0,0 0 0,2-2 0,-3 2 0,1 0-1,-1 1 1,1-1 0,0 1 0,0-1 0,-1 1-1,1 0 1,0 0 0,4-2 0,-3 1-1,0 0 0,-1-1 0,1 1-1,-1 0 1,0-1 0,0 1 0,0-1 0,0 0 0,0 0 0,0 0 0,-1 1 0,0-2 0,1 1 0,0-5 0,5-35-17,-4 29 9,-1 0 0,-1 0 0,0-25 0,-1 13 7,3-29-1,-1-24 5,1-9-1,0 21 0,-2 12 1,0 12 2,-9-81 1,6 101-4,1-47 0,1 11 0,-3-3 7,5-63 0,2 67-5,-6-67-1,3 83 2,0-6 1,-3 26-4,2-1 0,4-39 0,0 20 0,-3-9 0,-1 24 0,6-45 0,-2 45 0,0-48-1,-3 25 2,-3-26 7,6-143-8,-4 161 1,-6-191 14,6 231-18,2-31 1,0 2-1,-3 28 5,2-20 4,0 28-6,0 0 0,-1 0 0,0 0 0,-3-14 0,0-16 0,6-53 2,0 46 1,-5-62 0,0 85-5,4-33 0,-1 37 3,-1 0 0,-3-34 1,2 40-1,0-1 0,1 1 0,2-17 0,1-12 3,-10-193 4,6 114-16,-12-119 24,11 150-9,1 18 0,-1 55 1,1 6 0,1 1 0,0-19 0,2-16 10,-2 35-12,0 0 0,1 0 1,4-24-1,-4 27-4,1-1-1,-1 1 1,-1-1 0,-1-15-1,0 16 0,1 0 1,0-1-1,1 1 0,3-18 1,-2 16 1,0-1 0,-1 1 0,-1 0 0,0-13 0,0-11 4,0-46 2,2-15 0,-1 53-1,-4-53 0,-2 41-5,-2-20 2,1-43-5,0 40 0,-6-55 6,0 18-4,8 86-2,3 21 0,0 0 0,0 0 0,1-15 0,0 17 0,0 1 0,0 0-1,-1 0 1,1 0 0,-2 0 0,-1-7 0,2 7 1,-1 0 1,1-1-1,0 1 0,1-1 0,-1-8 0,-2-21 1,2 29-2,0 0 0,1 0 0,-1 0 0,2-8 0,0-5-2,0 0 0,-1 0 0,-4-23 0,2 14 4,2-28 0,0 28-4,-2-28 0,2 19 2,0 30 0,1 0 0,-1 0 0,-2-14 0,0 4 1,1-30 0,1 36-2,6-14 5,-5 23-4,0 0 0,0-1 0,0 1 0,0-1 1,-1 1-1,1-1 0,-1 0 0,0 1 0,0-1 0,0-5 0,0 3 0,0 0 0,0 0 0,0 0 0,1 0 0,0 0 0,1-5 0,3-26 2,6-20-2,-10 45 0,0 7 0,-1 0 0,1 1 0,-1-1 0,0 0 0,-1 0 0,1 0 0,-1 0 0,-1-4 0,2 5 0,0 1 1,0 0-1,0-1 0,0 1 1,0-1-1,1 1 1,-1 0-1,1-1 1,0 1-1,-1 0 1,2-3-1,4-14 3,0-97-3,-3 54 0,-2 34 0,-1-35 0,-4-103 8,5 101-9,1 47 5,-2-32 1,1 25 7,-1-5-8,-1 17-2,0 0 0,1 0 1,3-24-1,-1 16-3,-5-68 7,4-18 0,-1-3-2,1 70-7,-2 31 3,1 1-1,0-1 0,1 1 0,0-1 0,0 1 1,4-14-1,1-14 1,-5 30 0,-1-1 0,1 1 0,1-1 0,2-7 0,4-31-3,-7 35-2,3-74 5,-2 0 0,4 23 0,-4 33-1,3-25 5,-3-78 1,0 74 1,1 31-4,-1-12-4,-1 0 0,-2 0 0,-6-42 0,4 51 2,2-43 0,1 57 0,0-121 0,2 87-3,0 29-7,-2 1 0,-1-23 1,-7-56 17,5 70-5,-3-43-21,6 31 23,-6 1-19,6 38 3,0 1 0,0 0 0,0 0 1,0 0-1,-1 0 0,1 0 0,0 0 0,0-1 1,0 1-1,0 0 0,0 0 0,0 0 0,0 0 1,0-1-1,0 1 0,0 0 0,0 0 1,0 0-1,0 0 0,0 0 0,0-1 0,0 1 1,0 0-1,0 0 0,0 0 0,0 0 1,0 0-1,1-1 0,-1 1 0,0 0 0,0 0 1,0 0-1,0 0 0,0 0 0,0 0 0,0-1 1,1 1-1,-1 0 0,0 0 0,0 0 1,0 0-1,0 0 0,0 0 0,0 0 0,1 0 1,-1 0-1,0 0 0,0 0 0,0 0 1,0 0-1,1 0 0,-1 0 0,0 0 0,0 0 1,0 0-1,1 0 0,6 7-1653,-5-4 1283,2 2-336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25.764"/>
    </inkml:context>
    <inkml:brush xml:id="br0">
      <inkml:brushProperty name="width" value="0.2" units="cm"/>
      <inkml:brushProperty name="height" value="0.2" units="cm"/>
      <inkml:brushProperty name="color" value="#9B5525"/>
    </inkml:brush>
  </inkml:definitions>
  <inkml:trace contextRef="#ctx0" brushRef="#br0">6 0 11378,'-2'4'1401,"-1"-6"-1753,6 0-232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26.095"/>
    </inkml:context>
    <inkml:brush xml:id="br0">
      <inkml:brushProperty name="width" value="0.2" units="cm"/>
      <inkml:brushProperty name="height" value="0.2" units="cm"/>
      <inkml:brushProperty name="color" value="#9B5525"/>
    </inkml:brush>
  </inkml:definitions>
  <inkml:trace contextRef="#ctx0" brushRef="#br0">13 772 11971,'-5'8'448,"2"-1"208,0-2-640,1-2-40,4-3-248,1 0-168,2-6 224</inkml:trace>
  <inkml:trace contextRef="#ctx0" brushRef="#br0" timeOffset="1">133 0 10378,'-11'12'3681,"8"-7"-3481,0-1-32,0-1-80,2 2-80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26.471"/>
    </inkml:context>
    <inkml:brush xml:id="br0">
      <inkml:brushProperty name="width" value="0.2" units="cm"/>
      <inkml:brushProperty name="height" value="0.2" units="cm"/>
      <inkml:brushProperty name="color" value="#9B5525"/>
    </inkml:brush>
  </inkml:definitions>
  <inkml:trace contextRef="#ctx0" brushRef="#br0">11 62 11819,'-5'0'1248,"2"0"-1032,3-3-216,-3-2-96,3-7-416,3-6-1017,-3-5 929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26.835"/>
    </inkml:context>
    <inkml:brush xml:id="br0">
      <inkml:brushProperty name="width" value="0.2" units="cm"/>
      <inkml:brushProperty name="height" value="0.2" units="cm"/>
      <inkml:brushProperty name="color" value="#9B5525"/>
    </inkml:brush>
  </inkml:definitions>
  <inkml:trace contextRef="#ctx0" brushRef="#br0">40 3 13371,'-5'-1'480,"-6"1"144,5 0-512,-4-2-24,5 2-184,2 2-456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27.196"/>
    </inkml:context>
    <inkml:brush xml:id="br0">
      <inkml:brushProperty name="width" value="0.2" units="cm"/>
      <inkml:brushProperty name="height" value="0.2" units="cm"/>
      <inkml:brushProperty name="color" value="#9B5525"/>
    </inkml:brush>
  </inkml:definitions>
  <inkml:trace contextRef="#ctx0" brushRef="#br0">8 1 13315,'-3'6'464,"1"-1"112,-1-4-488,5-1-296,1-1-144,1 1-184,7-5 248</inkml:trace>
  <inkml:trace contextRef="#ctx0" brushRef="#br0" timeOffset="1">494 556 11210,'-12'11'120,"-2"0"96,1 4-568,2-6 0,8 2 896,-2-7-368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27.605"/>
    </inkml:context>
    <inkml:brush xml:id="br0">
      <inkml:brushProperty name="width" value="0.2" units="cm"/>
      <inkml:brushProperty name="height" value="0.2" units="cm"/>
      <inkml:brushProperty name="color" value="#9B5525"/>
    </inkml:brush>
  </inkml:definitions>
  <inkml:trace contextRef="#ctx0" brushRef="#br0">24 1 10754,'-2'12'456,"2"2"329,-3 1-713,2-1-16,-1-5 8,-4-1-16,4-7-160,1-1-144,-2-7-497,3-6-775,-3-5 880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27.936"/>
    </inkml:context>
    <inkml:brush xml:id="br0">
      <inkml:brushProperty name="width" value="0.2" units="cm"/>
      <inkml:brushProperty name="height" value="0.2" units="cm"/>
      <inkml:brushProperty name="color" value="#9B5525"/>
    </inkml:brush>
  </inkml:definitions>
  <inkml:trace contextRef="#ctx0" brushRef="#br0">2 28 9834,'0'0'1696,"-2"0"-1511,2-1-73,0-2-168,2-3-401,-1-11-1519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28.281"/>
    </inkml:context>
    <inkml:brush xml:id="br0">
      <inkml:brushProperty name="width" value="0.2" units="cm"/>
      <inkml:brushProperty name="height" value="0.2" units="cm"/>
      <inkml:brushProperty name="color" value="#9B5525"/>
    </inkml:brush>
  </inkml:definitions>
  <inkml:trace contextRef="#ctx0" brushRef="#br0">24 1 10610,'-8'6'400,"2"-2"104,0 2-456,3 0-24,3-4-168,6-11-1448,1-3 1096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28.690"/>
    </inkml:context>
    <inkml:brush xml:id="br0">
      <inkml:brushProperty name="width" value="0.2" units="cm"/>
      <inkml:brushProperty name="height" value="0.2" units="cm"/>
      <inkml:brushProperty name="color" value="#9B5525"/>
    </inkml:brush>
  </inkml:definitions>
  <inkml:trace contextRef="#ctx0" brushRef="#br0">659 5 10602,'-4'-3'392,"1"1"56,-2 2-200,1 0 9,1 0-385,-2 0-329</inkml:trace>
  <inkml:trace contextRef="#ctx0" brushRef="#br0" timeOffset="1">29 128 8202,'-15'22'3929,"9"-8"-3713,0-2-32,4 1-16,2-2-56,5-6-232,1-5-152,3-6-320,2-8-361,-1-7 529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5:29.051"/>
    </inkml:context>
    <inkml:brush xml:id="br0">
      <inkml:brushProperty name="width" value="0.2" units="cm"/>
      <inkml:brushProperty name="height" value="0.2" units="cm"/>
      <inkml:brushProperty name="color" value="#9B5525"/>
    </inkml:brush>
  </inkml:definitions>
  <inkml:trace contextRef="#ctx0" brushRef="#br0">8 1 10810,'-1'3'464,"-1"1"105,-1 3-361,2-4-360,5-2 112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4:14.0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1 510 7986,'0'-3'5821,"12"4"-5389,11-1-213,-7-2-177,0 1 1,0 0 0,32 4 0,-28-2-35,0 0 0,20-3-1,-36 2 0,-1 0-1,1 0 1,0 0-1,-1 0 0,1 1 1,-1-1-1,1 1 1,-1 0-1,6 2 0,-8-3 58,-3 2 121,-2-50 244,5-22-348,-6 47-66,4 21-13,0 0 0,1 0 0,-1-1 0,0 1 0,1 0 0,0 0 0,-1-1 0,1 1 0,0 0 0,0-1 0,1-2 0,-1 4-2,0 0 0,0 0 0,0 0 0,0 0 1,0 0-1,0 0 0,0 0 0,0 0 0,0 0 0,0 0 0,-1 0 0,1 0 1,0 0-1,-1 1 0,1-1 0,0 0 0,-1 0 0,1 0 0,-1 0 0,0 1 1,1-1-1,-2-1 0,-3-5 5,5 7-5,-1-1 0,1 1 0,0 0 0,0-1 0,0 1 0,0-1 0,0 1 0,0 0 0,0-1 0,0 1 0,0 0 1,0-1-1,0 1 0,0-1 0,0 1 0,0 0 0,0-1 0,1 1 0,-1 0 0,0-1 0,0 1 0,0 0 0,1-1 0,-1 1 0,0 0 0,0 0 0,1-1 0,-1 1 0,0 0 0,0-1 0,1 1 0,0 0 0,-1-1 0,0 1 0,1 0 0,-1-1 0,0 1 0,1-1 0,-1 1 0,0-1 0,1 1 0,-1-1 0,0 1 0,0-1 0,1 1 0,-1-1 0,0 1 0,0-1 0,0 1 0,0-1 0,0 1 0,0-1 0,-7-33 0,10 16 0,-2 16 0,-1 1 0,0-1 1,1 0-1,-1 1 0,0-1 0,0 0 0,0 1 0,0-1 0,0 0 0,0 1 0,0-1 0,-1 1 0,1-1 0,-1 0 1,0-1-1,1 2 0,0 0 0,-1 1 0,1-1 0,0 0 1,0 0-1,0 0 0,0 1 0,0-1 1,0 0-1,0 0 0,0 0 0,0 0 0,0 1 1,1-1-1,-1 0 0,0 0 0,1 1 0,-1-2 1,1 1-1,-1 0 0,1 1 0,-1-1 0,0 0 0,0 0 0,1 0 0,-1 1 1,0-1-1,0 0 0,0 0 0,0 0 0,0 0 0,0 1 0,0-1 0,0 0 0,0 0 1,0 0-1,-1 0 0,1 1 0,0-1 0,0 0 0,-1 0 0,0 0 0,1 0 0,0 1 0,0 0 0,0-1 0,-1 1 0,1-1 0,0 1 0,0 0 0,0-1 0,0 1 0,0-1 0,0 1 0,0-1 0,0 1 0,0 0 0,0-1 0,0 1 0,0-1 0,0 1 0,0 0 0,0-1 0,0 1 0,1-1 0,-1 1 0,0 0 0,0-1 0,0 1 0,1 0 0,-1-1 0,0 1 0,1 0 0,-1-1 0,0 1 0,1 0 0,-1-1 0,1 1 0,-1-1 0,1 1 0,-1 0 0,1-1 0,-1 1 0,0-1 0,1 1 0,-1-1 0,0 1 0,0-1 0,1 1 0,-1-1 0,0 1 0,0-1 0,0 1 0,1-1 0,-1 0 0,0 1 0,0-1 0,0 1 0,0-1 0,0 1 0,0-1 0,0 0 0,-1 0 0,0-5 1,0 0-1,1 1 1,-1-1 0,1 0-1,1-7 1,-1 8-1,0 0 1,1 0-1,-2 1 1,1-1-1,0 0 1,-1 0-1,0 1 1,-3-10-1,4 5 0,1 8 0,-1 0 0,0 1 0,0-1 0,1 0 0,-1 0 0,0 0 0,0 1 0,0-1 0,0 0 0,0 0 0,0 0 0,0 1 0,0-1 0,0 0 0,-1 0 0,1 1 0,0-1 0,0 0 0,-1 0 0,1 1 0,0-1 0,-1 0 0,1 1 0,-1-1 0,1 0 0,-1 1 0,1-1 0,-1 1 0,1-1 0,-2 0 0,2-9-19,0 10 18,0 0 0,0-1 0,1 1 0,-1 0 0,0-1 0,0 1 0,0-1-1,0 1 1,0 0 0,0-1 0,1 1 0,-1 0 0,0-1 0,0 1 0,0-1 0,0 1 0,0 0 0,-1-1-1,1 1 1,0 0 0,0-1 0,0 1 0,0-1 0,0 1 0,0 0 0,-1-1 0,1 1 0,0 0-1,0-1 1,0 1 0,-1 0 0,1 0 0,0-1 0,-1 1 0,1 0 0,0 0 0,0-1 0,-1 1-1,1 0 1,-1 0 0,2 0-2,0 0 0,-1 1 0,1-1 0,-1 0 1,1 1-1,0-1 0,-1 1 0,1-1 0,-1 1 0,1 0 0,-1-1 0,1 1 0,-1-1 0,1 1 0,-1 0 0,0-1 0,1 1 0,-1 0 0,0 0 0,0-1 0,1 1 0,-1 0 0,0 0 0,0-1 0,0 1 1,0 0-1,0 1 0,0 23-25,-1-19 27,1 1 1,0 0 0,0-1 0,1 1 0,0-1 0,0 1 0,3 9 0,-2-8 4,0 0 1,-1-1-1,0 1 0,0 16 1,-1-7 40,0 0 0,2 1 0,5 26 0,1 15 135,-10-30-98,1-25-62,1 1 0,-1 0 0,1-1 0,0 1 0,1 6-1,0 25 105,-2-31-103,1 1 0,0-1 0,0 0 0,0 1 0,2 6 0,-1 16 65,-1-25-75,0 0 0,-1 0 0,1-1 0,0 1-1,1 0 1,-1 0 0,0-1 0,1 1 0,0 0-1,1 3 1,-1-3 3,0 1 0,0-1 0,0 0 0,-1 1 0,1-1 0,-1 1 1,0-1-1,0 0 0,-1 6 0,2 18 64,11 52 239,-11-75-300,-1-1-1,-1 1 1,1-1-1,0 1 1,-1-1-1,0 0 1,1 1-1,-3 3 1,2-4-8,0 0 1,0 0-1,1-1 1,-1 1 0,1 0-1,-1 0 1,1 5 0,1 2 8,-1-8-13,1 1-1,-1 0 1,0-1 0,1 1 0,0-1 0,-1 1 0,1-1 0,2 5 0,-2-6-1,-1 1-1,1-1 1,-1 1-1,1-1 0,-1 1 1,0 0-1,0-1 1,0 1-1,0 0 0,0-1 1,0 1-1,0 0 1,-1-1-1,0 3 0,1-2 2,-1 1 0,1-1 0,0 0 0,-1 0-1,1 1 1,0-1 0,0 0 0,1 0 0,-1 1 0,1 2-1,0-2 0,0 0 5,1 0 1,-1 1-1,0-1 0,0 0 1,-1 1-1,1-1 1,-1 1-1,0-1 0,0 7 1,0-6-3,0 0 1,0-1-1,1 1 1,-1 0 0,1-1-1,0 1 1,1 4-1,-1-5 2,0 1-1,0-1 1,0 1-1,0-1 0,-1 1 1,0-1-1,0 8 1,2 19 72,-1-26-69,-1 0-1,1-1 1,-1 1-1,0 0 1,0-1-1,0 1 1,-2 6-1,0 1 4,0 1 0,1 0 0,0-1 0,1 1 0,0 0-1,1-1 1,2 16 0,0-2 11,-1 76 71,-2-83-84,1-3-2,0-1 0,0 0 0,6 25 0,-6-36-8,0 1-1,-1-1 1,1 1 0,-1-1-1,0 1 1,0-1 0,-1 1 0,1-1-1,-1 1 1,0-1 0,-1 5-1,-3 19 14,5-24-13,1 0 0,-1 0 0,1 0 0,0 0-1,0 0 1,0 0 0,2 3 0,3 12 21,4 2-9,-9-18-13,0-1-1,1 1 0,-1 0 1,0-1-1,-1 1 0,1 0 1,0 0-1,0 0 0,-1-1 1,1 1-1,-1 0 0,1 0 1,-1 0-1,0 0 0,0 0 1,0 0-1,0 4 1,-2-4 1,1 1 0,-1 0 1,1-1-1,0 1 1,0 0-1,0 0 0,1 0 1,-1 0-1,1 0 0,-1 0 1,1 0-1,0 0 1,0 0-1,1 0 0,-1 0 1,0 0-1,1 0 1,0 0-1,0 0 0,0 0 1,2 4-1,0 22 45,-4-26-44,1 0 0,0 0 0,0 0 0,1 0 0,-1 0-1,0 0 1,1 0 0,0 0 0,2 5 0,1 1 0,-2-8-1,-1 1-1,0 0 0,0 0 1,0 0-1,0 0 1,0 0-1,0 1 1,-1-1-1,1 0 0,-1 0 1,1 0-1,-1 1 1,0-1-1,0 0 1,0 0-1,0 1 0,-1 3 1,0-1 2,0 0 0,1 0 0,-1-1 0,1 1 0,1 9 0,-2 13 8,1-24-11,0 0 1,0-1-1,0 1 1,1 0 0,-1 0-1,1-1 1,0 1-1,-1 0 1,3 2 0,-2-2-2,0 0 1,0 0 0,0 0 0,-1 0 0,1 0 0,-1 0 0,1 0 0,-1 0 0,0 5 0,-10 67 70,10-71-63,0 0-1,0 0 1,0 0 0,1 0-1,-1 0 1,3 7 0,1 20 57,-2-7 0,-1-21-55,-1-1-1,1 1 1,-1 0-1,0 0 1,0 0-1,0-1 1,0 1-1,-1 5 1,3 5 14,0-3-4,-2-10-21,0 0 1,-1 0-1,1 0 0,0 1 0,0-1 1,0 0-1,0 0 0,0 0 0,0 1 1,0-1-1,-1 0 0,1 0 0,0 0 1,0 0-1,0 0 0,0 1 0,-1-1 1,1 0-1,0 0 0,0 0 0,0 0 1,-1 0-1,1 0 0,0 0 0,0 0 1,0 0-1,-1 0 0,1 0 0,0 0 1,0 0-1,0 0 0,-1 0 0,1 0 1,0 0-1,0 0 0,0 0 0,-1 0 1,1 0-1,0 0 0,-1 0-4,1 0 1,0 0-1,0 0 1,-1 0-1,1-1 1,0 1-1,0 0 0,0 0 1,-1 0-1,1 0 1,0 0-1,0 0 1,0-1-1,-1 1 0,1 0 1,0 0-1,0 0 1,0 0-1,0-1 1,0 1-1,0 0 0,-1 0 1,1-1-1,0 1 1,0 0-1,0 0 1,0 0-1,0-1 0,0 1 1,0 0-1,0 0 1,0-1-1,0 1 1,0 0-1,0 0 0,0-1 1,0 1-1,0 0 1,0 0-1,0 0 1,0-1-1,0 1 0,1 0 1,-1-1-1,6-10-526,-5 8 293,5-12-870,0-5 357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6:37.113"/>
    </inkml:context>
    <inkml:brush xml:id="br0">
      <inkml:brushProperty name="width" value="0.1" units="cm"/>
      <inkml:brushProperty name="height" value="0.1" units="cm"/>
      <inkml:brushProperty name="color" value="#9B5525"/>
    </inkml:brush>
  </inkml:definitions>
  <inkml:trace contextRef="#ctx0" brushRef="#br0">17 25 6457,'11'4'1924,"-16"-3"-543,3-1-1289,0 0-1,1-1 1,-1 1-1,0-1 1,0 1-1,1-1 0,-1 1 1,0-1-1,1 0 1,-1 0-1,-1-1 1,3 2-72,0 0 1,0 0 0,0 0 0,0 1-1,0-1 1,0 0 0,0 0-1,0 0 1,0 0 0,0 0 0,0 0-1,0 0 1,0 0 0,0 1-1,0-1 1,1 0 0,-1 0 0,0 0-1,0 0 1,0 0 0,0 0 0,0 0-1,0 0 1,0 0 0,0 0-1,0 0 1,1 0 0,-1 0 0,0 0-1,0 0 1,0 0 0,0 0-1,0 0 1,0 0 0,0 0 0,0 0-1,1 0 1,-1 0 0,0 0-1,0 0 1,0 0 0,0 0 0,0 0-1,0 0 1,0 0 0,1 0 0,-1 0-1,0 0 1,0 0 0,0 0-1,0 0 1,0 0 0,0 0 0,0 0-1,0 0 1,0-1 0,0 1-1,0-8 1109,0-1-109,7 8-900,0-1 0,0 1 0,-1 0 0,1 1 0,0 0 0,0 0 0,0 0 0,0 1 0,-1 0 0,13 3-1,6 0 30,29 6 114,-33-6-144,1 0 1,23 0-1,-31-3-88,357 12 731,-207-6-570,45 3-40,253 5 264,-324-16-281,287 7 177,49 1-102,-344-8-147,159 22 14,-35 0-13,-205-20-42,100-1 134,-124-1-160,45-6 253,-63 5-349,-1 1 0,0-1 0,0 0 0,1 0-1,-1 0 1,-1-1 0,1 0 0,7-5 0,-13 8 52,0 0 0,1 0 0,-1-1 0,0 1 0,0 0 0,0 0 0,0 0 0,0 0 0,0-1 0,0 1 0,0 0 0,0 0 1,0 0-1,0 0 0,0-1 0,0 1 0,0 0 0,0 0 0,0 0 0,0 0 0,0-1 0,0 1 0,0 0 0,0 0 0,0 0 0,0-1 1,0 1-1,0 0 0,-1 0 0,1 0 0,0 0 0,0 0 0,0-1 0,0 1 0,0 0 0,0 0 0,-1 0 0,1 0 0,0 0 1,0 0-1,0 0 0,0 0 0,-1-1 0,1 1 0,0 0 0,0 0 0,0 0 0,0 0 0,-1 0 0,1 0 0,0 0 0,0 0 0,0 0 1,0 0-1,-1 0 0,1 0 0,0 0 0,0 0 0,-3-1-260,-14-7-556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6:41.9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43 10346,'0'-2'98,"1"0"0,0-1 0,0 1 0,0 0 0,1 0-1,-1 0 1,0 0 0,1 0 0,0 0 0,-1 0 0,1 1 0,0-1 0,0 0-1,0 1 1,0 0 0,0-1 0,0 1 0,0 0 0,1 0 0,-1 0 0,0 0-1,1 1 1,-1-1 0,0 1 0,4-1 0,8-1 114,0 1 0,0 0 0,20 3 0,-17-2-111,275 23 785,-2 1-631,-195-22-25,133-13 1,116-10 280,-1 32-442,-296-5-46,55 17 0,-67-14 12,1-2 0,73 7 0,148-25 644,-218 8-594,62-4-17,-101 7-84,0-1 0,0 1 0,0 0 0,0 0 0,0 0 0,0 0 0,0 0 0,-1 0 0,1 0 0,0 0 0,0 0-1,0 0 1,0-1 0,0 1 0,0 0 0,0 0 0,0 0 0,0 0 0,0 0 0,0 0 0,0 0 0,0 0 0,0 0 0,0-1 0,0 1 0,0 0 0,0 0 0,0 0 0,0 0 0,0 0 0,0 0 0,1 0 0,-1 0 0,0 0-1,0-1 1,0 1 0,0 0 0,0 0 0,0 0 0,0 0 0,0 0 0,0 0 0,0 0 0,1 0 0,-16-6-1743,-18 0-434,-16-1 800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6:44.0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0 725 10410,'0'0'65,"0"1"0,0-1 0,0 0-1,0 0 1,0 1 0,0-1 0,0 0 0,0 1-1,1-1 1,-1 0 0,0 0 0,0 1 0,0-1-1,0 0 1,0 0 0,1 1 0,-1-1 0,0 0-1,0 0 1,0 1 0,1-1 0,-1 0 0,0 0-1,0 0 1,0 0 0,1 1 0,-1-1 0,0 0-1,1 0 1,-1 0 0,0 0 0,1 0 0,13-1 800,16-10-392,-26 9-289,40-18 367,0-2 1,69-45-1,-95 53-505,0 0 0,-1 0-1,-1-2 1,0 0 0,-1 0 0,-1-2-1,-1 0 1,14-24 0,-11 11-23,-1 0 0,-2-1 0,-2-1 0,0 0 0,11-67 0,-21 93-18,-1 0-1,1 0 0,-1 0 1,0 0-1,-1 0 0,0 0 0,0 0 1,0 0-1,-1 0 0,0 0 1,0 0-1,-1 0 0,0 1 0,0-1 1,0 1-1,-1 0 0,-5-7 1,4 8-2,1 1 0,-1-1 1,1 1-1,-1 0 0,-1 0 1,1 1-1,0 0 0,-1-1 1,0 2-1,0-1 0,0 1 1,0 0-1,0 0 0,0 0 1,0 1-1,-1 0 0,1 1 1,0-1-1,-10 1 1,2 1-7,1 0 1,-1 0 0,0 2 0,0-1 0,1 2 0,-1 0 0,-24 11 0,31-12-2,0 1 0,0 1 0,1-1 0,0 1 0,0 0 0,0 1 0,0-1 0,1 1 0,0 0 0,0 0 0,1 1 0,-1 0 0,1-1 0,1 1 0,-5 12 0,2 1 6,0 0 0,1 0 0,2 0 0,0 1-1,1-1 1,1 26 0,14 125 24,-8-129-23,0-6 5,2 0 1,2-1 0,1 0-1,2 0 1,1-2-1,2 1 1,1-2 0,36 54-1,-40-65 3,-1 1 0,-1 0-1,12 35 1,-8-18-12,-13-37-2,0 0 0,0-1 0,1 1 1,-1-1-1,0 1 0,1-1 0,-1 1 1,0-1-1,1 0 0,0 0 0,-1 0 1,1 0-1,0 0 0,-1 0 0,1 0 1,2 0-1,-3-1 3,-1-1 1,1 1-1,-1 0 0,0 0 1,1-1-1,-1 1 0,0 0 1,0-1-1,1 1 1,-1-1-1,0 1 0,0 0 1,1-1-1,-1 1 1,0-1-1,0 1 0,0-1 1,0 1-1,0-1 0,0 1 1,0 0-1,0-1 1,0 1-1,0-1 0,0 1 1,0-1-1,0 1 0,0-1 1,0 1-1,-1-1 1,0-23 47,0 19-40,-5-25 19,4 26-26,1 0 0,0 0-1,1 0 1,-1 0 0,0 0 0,1 0-1,0-1 1,0 1 0,1-5 0,15-53-24,-15 57 21,0 0 1,0 0-1,0 0 0,-1-11 1,0 13-1,0-1 0,0 1 0,0-1 0,0 0 0,1 1 1,-1 0-1,1-1 0,0 1 0,0-1 0,1 1 1,-1 0-1,4-6 0,2-3-5,-1 1-1,0-1 1,0 0 0,6-19-1,-3 5 4,10-4-1,-2 4 3,-7 7 17,20-30 0,-26 43-8,0 1-1,0-1 0,1 1 1,-1 0-1,1 1 1,1-1-1,-1 1 1,0 0-1,11-5 1,-15 9-6,0-1 1,0 1-1,0-1 1,0 1 0,0 0-1,1 0 1,-1 0-1,0-1 1,0 1 0,0 0-1,1 1 1,-1-1-1,0 0 1,0 0 0,0 0-1,0 1 1,0-1-1,1 0 1,-1 1 0,0-1-1,1 2 1,1-1 2,-1 1 0,0 0 0,1 0 1,-1 1-1,0-1 0,0 0 0,4 6 0,-1 1 15,1 1-1,-2 0 1,7 18-1,-8-20 8,0 1 1,-1 0-1,0 0 0,-1 1 0,0-1 0,-1 0 0,1 0 0,-2 1 1,-1 15-1,0-18-16,0-1-1,0 1 1,0-1 0,0 0 0,-1 0 0,0 0 0,-1 0 0,1 0-1,-1-1 1,0 1 0,0-1 0,-1 0 0,0 0 0,-5 4 0,-13 12 2,20-18-14,0 1 0,-1-1 1,1 1-1,-1-1 0,1 0 1,-1 0-1,0-1 0,0 1 0,-1-1 1,1 0-1,0 0 0,-1-1 1,1 1-1,-1-1 0,0 0 0,1 0 1,-10 1-1,10-3-21,0 0 1,0 0-1,0 0 0,0 0 1,0-1-1,0 1 0,0-1 1,1 0-1,-1 0 0,0 0 1,1-1-1,0 1 0,-1-1 1,1 0-1,-4-5 0,6 7 16,1 0-1,-1 0 1,1 0-1,-1 0 1,1 0-1,0-1 1,-1 1-1,1 0 1,0 0-1,0 0 1,0 0-1,0-1 1,0 1-1,0 0 1,0 0-1,0 0 1,0 0-1,1 0 1,-1-1-1,0 1 1,1 0-1,-1 0 1,1 0-1,-1 0 1,1 0-1,0 0 0,-1 0 1,2-1-1,1-1-3,-1 0-1,0 0 0,1 0 0,0 0 0,-1 1 0,1-1 0,5-3 0,-3 4 14,0 0 0,0 1 0,0-1 0,1 1 0,-1 0 0,0 0 0,0 1 0,1-1 0,-1 1 0,0 1 0,1-1 0,-1 1 0,0-1 0,0 1 0,0 1 0,9 2 0,8 5 87,-1 0 0,30 18-1,-42-22-53,14 9-37,-1 1 1,0 1 0,-1 0 0,-1 2 0,27 30 0,-46-47-29,-1 0 0,1 0 0,0-1 1,-1 1-1,1-1 0,0 1 0,0-1 0,-1 1 0,1-1 0,0 1 1,0-1-1,0 1 0,-1-1 0,1 0 0,0 0 0,0 1 1,0-1-1,0 0 0,0 0 0,0 0 0,0 0 0,1 0 1,8-4 2878,-3-2-1437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6:44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63 9218,'-1'1'91,"1"0"0,-1-1 0,0 1 0,1 0 0,-1 0 0,1-1 0,0 1 0,-1 0 0,1 0 0,-1 0 0,1 0 0,0 0 0,0 0 0,0 0 0,-1 0 0,1 0 0,0 0 0,0 0 0,0-1 0,1 1-1,-1 0 1,0 0 0,0 0 0,0 0 0,1 0 0,0 1 0,8 26 478,5 1-58,2-1 1,28 41 0,11 18 334,-47-72-646,9 29 0,3 7 79,-11-26-125,-8-15-67,-2-10-85,1 1 0,0-1 0,0 0 0,0 0 0,0 0 0,0 0 0,-1 1 0,1-1 0,0 0 0,0 0 0,0 0 0,-1 0 1,1 0-1,0 0 0,0 0 0,0 1 0,-1-1 0,1 0 0,0 0 0,0 0 0,0 0 0,-1 0 0,1 0 0,0 0 0,0 0 0,-1 0 0,1 0 0,0 0 0,0 0 1,0-1-1,-1 1 0,1 0 0,0 0 0,0 0 0,0 0 0,-1 0 0,1 0 0,-1-1 0,0 0 0,1 1 0,-1-1 0,0 0 0,0 0-1,1 1 1,-1-1 0,0 0 0,1 0 0,-1 0 0,1 0 0,-1 0 0,1 0 0,0 0 0,-1 0 0,1 0-1,0 0 1,-1-1 0,-3-25 25,3 14-21,-2 2-14,0 1 0,-1 0 0,0 0 0,0 0 0,-1 1 0,0-1 0,-1 1 0,0 0 0,-14-15 0,15 16 2,0 1-1,1-1 0,0 0 1,0 0-1,1 0 0,0 0 1,0-1-1,1 0 0,0 1 1,-1-17-1,4 22 7,0-1 0,-1 0 0,2 0 0,-1 1 0,0-1 0,1 1 0,-1-1 0,1 1 0,0 0 0,0-1 0,0 1 0,1 0 0,-1 0-1,1 1 1,0-1 0,5-4 0,15-20 29,4-4 37,-8 11 4,-12 13-40,1 1 0,0-1 0,0 2 0,1-1 1,0 1-1,0 0 0,0 1 0,0 0 0,1 1 0,0 0 0,13-3 0,-17 6-38,-1-1 0,1 1 0,0 1 0,-1-1 0,1 1 0,-1-1-1,1 2 1,-1-1 0,1 1 0,-1-1 0,0 1 0,0 1-1,0-1 1,0 1 0,9 6 0,-11-6-364,0 0-1,0 0 1,0 0 0,0 0 0,0 0-1,-1 1 1,0-1 0,3 5 0,-2-3-1761,2-1 861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6:45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65 7354,'7'12'1192,"12"2"1792,7 1-2143,16-4-289,13-7 0,8-7 0,1-4-8,-9-7-128,-9 0-72,-16-1-168,-9 0-56,-8 1-72,-3 2-48,-7 2-264,-3 4-304,-16-4-2801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6:47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0 479 10826,'7'-3'258,"1"0"-1,-1 0 1,0-1-1,-1 0 1,1 0 0,-1-1-1,0 1 1,0-2-1,9-8 1,-2 0 104,-1-1-1,18-27 1,0-11 78,33-77 0,-59 119-433,0 0 0,-1 0-1,0 0 1,0-1 0,-1 1-1,0-1 1,-1-12 0,-1 20-2,0 0 0,-1 1 0,1-1 0,-1 0 0,1 0 0,-1 1 0,-1-1 0,1 1 0,0-1 0,-1 1 0,-2-5 0,3 6 4,-1 0 0,0 1 0,1-1 0,-1 0 0,0 1 0,0-1 0,0 1 0,0-1 0,0 1 0,0 0 0,-1 0 0,1 0 0,0 0-1,0 0 1,-1 1 0,1-1 0,-1 1 0,-4-1 0,5 1 1,-1 0-1,0 1 0,0-1 1,1 1-1,-1-1 0,0 1 1,1 0-1,-1 0 0,1 1 0,-1-1 1,1 0-1,-1 1 0,1-1 1,0 1-1,0 0 0,0 0 1,0 0-1,0 0 0,-2 3 1,-5 6-14,2 0 1,-11 18-1,10-15 4,0 1-1,1 0 0,1 1 1,0-1-1,1 1 0,1 0 1,1 1-1,0-1 0,1 1 0,1-1 1,0 1-1,1-1 0,1 1 1,1-1-1,0 1 0,1-1 1,1 0-1,0 0 0,1 0 0,1 0 1,1-1-1,16 29 0,-8-17-1,17 23-7,-30-47 7,0 0 0,1-1 1,-1 1-1,1 0 0,0-1 1,0 1-1,0-1 0,0 0 1,0 0-1,1 0 0,-1-1 1,6 3-1,0-2 0,1 1 0,-1-2 0,1 1 0,0-1 0,17-1 0,-21 0 4,-1-1-1,0 0 1,1 0 0,-1 0-1,0-1 1,0 0 0,0 0-1,0 0 1,-1 0-1,1-1 1,0 0 0,5-5-1,30-24 5,-1-2-1,57-66 0,-90 92-1,-1 0 0,0 0 0,6-16-1,-8 17 0,0 0 0,0 1 0,1 0 0,-1-1 0,1 2 0,1-1 0,7-9 0,6-2 6,-9 8-5,-1 0-1,16-10 1,-22 18 3,-1-1 1,1 1-1,0 0 1,1 0-1,-1 0 1,0 0-1,0 0 1,0 0 0,1 0-1,-1 1 1,0-1-1,1 1 1,-1 0-1,0 0 1,1 0-1,-1 0 1,1 0-1,2 1 1,-1 0 20,0 1-1,-1 0 1,1 0 0,-1 0 0,1 1 0,-1-1-1,0 1 1,0-1 0,0 1 0,0 0 0,-1 0 0,1 1-1,-1-1 1,0 0 0,0 1 0,0 0 0,0-1-1,-1 1 1,3 7 0,0 5 40,0 0 0,0 0 0,1 25 0,-1-13-37,1 21 2,-5-46-35,0 1 1,0-1 0,-1 0-1,1 1 1,-1-1 0,0 1-1,0-1 1,0 0 0,0 0 0,-1 1-1,-2 3 1,24-89-733,-10 56 717,1-1 0,1 2-1,23-36 1,-26 43 42,-8 16-15,0-1 0,0 1 0,0-1 0,1 1 0,-1 0-1,0 0 1,1-1 0,-1 1 0,1 0 0,0 0 0,0 1 0,0-1 0,0 0-1,0 1 1,0-1 0,0 1 0,1-1 0,-1 1 0,0 0 0,1 0-1,-1 0 1,4 0 0,0 0 9,0 0-1,0 0 0,0 1 1,0 0-1,0 0 1,0 1-1,0 0 1,0 0-1,0 0 1,0 0-1,0 1 0,-1 0 1,1 0-1,-1 1 1,1 0-1,-1 0 1,0 0-1,0 1 0,0-1 1,0 1-1,-1 0 1,8 9-1,-8-8-11,0-1-1,0 1 1,-1 0-1,0 0 1,0 0-1,0 0 1,-1 0-1,0 1 1,0-1-1,0 1 1,0 0-1,-1-1 1,0 1-1,0 0 1,-1 7-1,0-11-9,0 1 0,0-1-1,-1 0 1,0 1 0,1-1 0,-1 1-1,0-1 1,-2 3 0,-2 10-22,4-12 11,0 0 1,0 0 0,-1 0 0,1 0-1,0-1 1,-1 1 0,0 0 0,0-1-1,0 0 1,0 1 0,0-1 0,-3 3 0,5-5-5,0 0 1,0-1-1,0 1 0,0 0 1,0 0-1,0 0 1,0 0-1,0 0 1,0 0-1,0 0 1,0-1-1,0 1 1,0 0-1,0 0 1,0 0-1,0 0 1,0 0-1,0 0 1,0 0-1,0 0 1,0-1-1,0 1 1,0 0-1,0 0 1,0 0-1,0 0 1,0 0-1,0 0 1,0 0-1,-1 0 1,1 0-1,0-1 1,0 1-1,0 0 1,0 0-1,0 0 0,0 0 1,0 0-1,0 0 1,0 0-1,-1 0 1,1 0-1,0 0 1,0 0-1,0 0 1,0 0-1,0 0 1,0 0-1,0 0 1,-1 0-1,1 0 1,0 0-1,0 0 1,0 0-1,0 0 1,0 0-1,0 0 1,8-12-353,-5 9 329,0-1 0,0 1 0,-1-1 0,0 1 0,1-1 0,1-6 0,-2 7 24,0-1 0,-1 1 0,1-1 1,1 1-1,-1 0 0,0-1 0,1 1 0,5-4 0,80-57-26,-75 54 53,-1 2 35,-1 0 0,-1-1 0,18-19 0,-26 26-26,1 0 0,-1 0-1,0 1 1,1-1 0,-1 1 0,1-1 0,0 1 0,-1 0 0,1 0-1,3-1 1,-5 2-8,-1-1 1,1 1-1,0 0 0,-1 0 0,1-1 1,0 1-1,-1 0 0,1 0 0,0 0 1,-1 0-1,1 0 0,0 0 0,-1 0 1,1 0-1,0 0 0,-1 0 0,1 0 0,0 0 1,-1 0-1,1 1 0,-1-1 0,1 0 1,0 0-1,-1 1 0,1-1 0,-1 0 1,1 1-1,-1-1 0,1 1 0,-1-1 1,1 1-1,-1-1 0,1 1 0,-1-1 0,1 1 1,-1-1-1,0 1 0,1 0 0,-1-1 1,0 1-1,0-1 0,0 1 0,1 0 1,-1-1-1,0 2 0,0 0 6,1 0 0,-1 0 0,1-1 0,0 1 0,0 0-1,-1 0 1,1-1 0,0 1 0,0 0 0,2 1 0,8 19 88,-9-12-70,1 0 1,7 18-1,1 7-2,-9-27-27,0 0 0,1 0 0,5 11-1,-5-13-4,1 0-1,-1 0 0,1 0 1,0-1-1,1 1 0,-1-1 1,1 0-1,0-1 0,10 8 0,-11-9-1,0-1 0,1 0 0,-1 0 0,1-1 0,-1 1-1,1-1 1,-1 0 0,1 0 0,0 0 0,0-1-1,-1 1 1,1-1 0,0 0 0,8-2 0,2 0 4,-7 1 0,-1 1 1,0-2 0,0 1-1,0-1 1,0 0-1,0 0 1,0-1-1,0 0 1,7-4-1,86-55 15,-83 51-13,-12 8-4,0 1 0,-1-1 0,1 0 1,-1-1-1,0 1 0,0-1 1,0 0-1,0 0 0,0 0 0,-1 0 1,0 0-1,4-7 0,1-8 10,-5 14-9,0 0-1,-1-1 1,0 1-1,0 0 1,0-1-1,-1 1 1,1-1-1,-1 1 1,-1-1-1,1 1 0,-1-1 1,0 0-1,0 1 1,-2-8-1,-1-2-1,-4-23-14,7 33 13,-1 0 1,0 0-1,-1 0 1,1 0-1,-1 1 0,0-1 1,0 1-1,0-1 1,-1 1-1,1 0 1,-1 0-1,0 0 1,-1 0-1,-3-4 0,2 3 1,0 0 0,0 0 0,0 1 0,-1 0-1,0 0 1,1 0 0,-2 0 0,1 1-1,-10-4 1,14 7-2,-1-1 0,1 0 0,0 1 1,-1-1-1,1 1 0,0 0 0,-1 0 0,1 0 0,0 0 0,-1 0 0,1 1 1,0-1-1,-1 1 0,1-1 0,0 1 0,0 0 0,0 0 0,-1 0 0,1 0 0,0 0 1,0 0-1,1 1 0,-1-1 0,0 1 0,-2 1 0,-1 4-7,1-1 0,-1 1 1,1 0-1,0 1 0,-5 13 0,7-15 8,-2 3 4,-9 21 170,-18 61 0,28-81-141,1-1-1,1 1 1,0-1-1,0 1 1,1 0-1,0 0 1,1-1-1,0 1 1,0 0-1,1-1 1,3 11-1,-1-9 24,1 0 0,0 0-1,1-1 1,0 1 0,0-1 0,1-1-1,0 1 1,1-1 0,0-1 0,1 1-1,11 8 1,-3-5-19,0 0-1,1-2 1,0 0 0,1 0-1,32 10 1,-28-12-49,45 9-1,-58-16-91,0 1 1,0-1-1,0-1 0,0 0 1,0-1-1,0 0 1,16-3-1,78-21-4748,-78 13 3267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6:48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34 9034,'-2'-3'218,"1"0"2,1 1-1,-1 0 0,-1 0 1,1 0-1,0 0 1,0 0-1,-1 0 1,1 0-1,-1 0 1,0 1-1,1-1 1,-1 1-1,0-1 1,-3-1-1,4 3-166,1 0 1,0 1-1,0-1 1,0 1-1,-1-1 0,1 0 1,0 1-1,0-1 0,0 1 1,0-1-1,0 0 1,0 1-1,0-1 0,0 1 1,0-1-1,0 1 1,0-1-1,0 0 0,0 1 1,0-1-1,0 1 0,0-1 1,0 1-1,0-1 1,1 0-1,-1 1 0,0 0 1,5 15 193,11 30 147,2 0 0,46 81 1,-37-73-315,-20-37-54,2-1 0,-1 1 0,15 19 0,-22-36-25,-1 0 1,0 0-1,0 0 1,0 0 0,0 0-1,0 0 1,0 1-1,0-1 1,0 0 0,0 0-1,1 0 1,-1 0-1,0 0 1,0 0 0,0 0-1,0 0 1,0 1-1,1-1 1,-1 0 0,0 0-1,0 0 1,0 0-1,0 0 1,1 0 0,-1 0-1,0 0 1,0 0-1,0 0 1,0 0-1,0 0 1,1 0 0,-1 0-1,0 0 1,0 0-1,0 0 1,0-1 0,1 1-1,-1 0 1,0 0-1,0 0 1,0 0 0,0 0-1,0 0 1,0 0-1,1 0 1,-1 0 0,0-1-1,5-10 51,-1-12-7,0-31-73,-3 29-32,1 1-1,1-1 1,12-42 0,-11 53 62,1 1 0,1 0 0,0 0 0,1 0 0,0 0 0,10-11 0,-14 19 15,0 1-1,1 0 1,0 0 0,0 0 0,0 1 0,0-1 0,0 1-1,1 0 1,0 0 0,-1 1 0,1-1 0,0 1 0,0 0-1,1 0 1,-1 1 0,0-1 0,0 1 0,1 1 0,6-1-1,-4 0 12,-1 2 0,1-1 0,-1 1 0,15 3 0,-19-2-13,1-1 0,-1 0 0,0 1 0,1 0 0,-1-1 0,0 1 0,0 1 0,0-1 0,-1 0 0,1 1 0,-1-1 0,5 6 0,19 24 105,-19-25-89,0 0 0,-1 0-1,0 1 1,-1 0 0,0 0-1,0 1 1,-1-1 0,1 1-1,-2 0 1,3 10 0,21 116 47,-13-102-587,-12-28 205,0-1 0,1 1 0,-2 0 0,1 0 0,0 0 0,-1 0 0,0 0 0,1 7 1,-3-1-36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6:48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11322,'7'40'3988,"0"-7"-3649,24 126 795,-25-134-1081,2-1 1,1 0-1,1 0 1,18 29-1,-28-52-54,1 1-1,-1-1 0,1 0 0,0 0 0,0 0 1,0 1-1,0-1 0,0 0 0,0 0 0,0 0 1,0 0-1,0 0 0,0-1 0,1 1 0,-1 0 1,0-1-1,1 1 0,1 0 0,-2-1-1,0 0 0,-1-1 0,1 1 0,0 0 0,0-1 0,0 1 0,0 0 0,-1-1 0,1 0 0,0 1 0,0-1 0,-1 1 0,1-1 0,0 0 0,-1 1 0,1-1 0,-1 0-1,1 0 1,-1 1 0,1-1 0,-1 0 0,0 0 0,1 0 0,-1 0 0,0 0 0,0 1 0,0-1 0,1 0 0,-1-1 0,4-21-58,0-1 0,-1 1 0,0-31 1,-4 36 18,2 1 1,0 0-1,1-1 1,1 1-1,0 0 1,2 0 0,0 1-1,7-18 1,-9 29 51,-1 1 0,1 0 0,-1 0 0,1 0 0,0 0 1,1 1-1,-1-1 0,1 1 0,-1-1 0,1 1 0,0 1 0,0-1 0,1 0 0,-1 1 1,6-2-1,-2 1 29,-1 1 0,0 0 1,0 1-1,1 0 0,-1 0 0,1 1 1,-1 0-1,0 0 0,12 2 0,-7 0 52,0 0 0,0 1 0,-1 1 0,1 0-1,-1 1 1,1 0 0,-2 0 0,1 1 0,0 1-1,-1-1 1,-1 2 0,13 11 0,-12-9 73,0 2-1,-1-1 1,11 18 0,-17-23-120,0 0-1,0 0 1,0 0-1,-1 1 1,1-1-1,-2 1 1,1 0 0,-1 0-1,1 9 1,0 7-6,-1-18-48,0 0-1,-1 1 0,0-1 0,0 0 0,0 1 0,-1-1 1,-1 8-1,1-7-224,0-1 1,0 1-1,0 0 0,1 0 1,1 10-1,-1 1-1475,0-16 1575,0 0 1,0-1-1,-1 1 1,1 0-1,0-1 1,-1 1 0,1-1-1,0 1 1,-1 0-1,1-1 1,-1 1-1,1-1 1,-1 1-1,1-1 1,-1 1 0,1-1-1,-1 1 1,1-1-1,-2 1 1,-2 1-525,-3 6-448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6:49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334 158 11274,'-9'-18'770,"0"0"1,-1 1-1,-1 1 0,-16-19 0,23 30-648,-1 0-1,1 1 1,-1-1 0,-1 1-1,1 0 1,0 1 0,-1-1 0,0 1-1,0 0 1,0 1 0,0-1 0,0 1-1,0 1 1,-1-1 0,1 1 0,-10-1-1,10 1-98,0 1 0,0 0 0,0 0 0,0 1-1,0 0 1,1 0 0,-1 0 0,0 0 0,0 1-1,1 0 1,-1 0 0,1 1 0,0 0 0,0 0-1,0 0 1,0 0 0,0 1 0,0 0 0,1 0-1,0 0 1,0 0 0,0 1 0,0-1 0,1 1-1,0 0 1,0 0 0,0 1 0,1-1 0,-3 8-1,1-5-13,1 1 0,0 0 0,1-1 0,0 1-1,0 1 1,1-1 0,0 0 0,1 0-1,0 0 1,0 0 0,1 1 0,0-1 0,1 0-1,-1 0 1,2 0 0,0-1 0,0 1 0,0 0-1,1-1 1,0 0 0,1 0 0,0 0-1,7 9 1,-6-10-13,0 0-1,1 0 0,0 0 1,0 0-1,13 7 1,-15-11-11,0 0 0,0-1 0,1 1 0,-1-1 1,1-1-1,-1 1 0,1-1 0,0 0 0,0 0 0,7 0 0,-4-1-35,-1-1 0,1 0 0,0 0-1,-1 0 1,1-1 0,-1-1 0,1 1-1,8-5 1,-1-1-80,-1 0-1,0-1 0,16-11 1,-27 17 110,-1-1 0,1 1 0,-1-1 0,0 0 0,1 1 1,-2-1-1,1-1 0,0 1 0,-1 0 0,0-1 1,0 1-1,0-1 0,0 0 0,-1 0 0,0 1 0,0-1 1,0 0-1,-1 0 0,0-8 0,0 5 22,0 0 1,-1 0-1,0 0 0,0 0 0,-1 1 1,0-1-1,-1 0 0,0 1 0,0-1 1,0 1-1,-7-9 0,-1-1 40,-1 1 0,-23-23 0,35 38-34,0 1 0,0 0 0,0 0 0,0 0 0,-1 0 0,1 0 0,0 0 0,0 0 0,0 0 0,0 0 0,0 0 0,-1 0 0,1 0 0,0 0 0,0 0 0,0 0 0,0 0 0,-1 0 0,1 0 0,0 0 0,0 0 0,0 0 0,0 0 0,-1 0 0,1 0 0,0 0 0,0 0 0,0 0 0,0 0 0,0 0 0,0 1 0,-1-1 0,1 0 0,0 0 0,0 0 0,0 0 0,0 0 0,0 0 0,0 1 0,0-1 0,0 0 0,0 0 0,-1 0 0,1 0 0,0 0 0,0 1 0,0-1 0,0 0 0,0 0 0,0 0 0,0 0 0,0 1 0,0-1 0,0 0 0,0 0 0,0 0 0,0 0 0,0 0 0,1 1 0,-1-1 0,0 0 0,0 12 193,5 0-89,0-1 0,1 0 1,0 0-1,1 0 0,0-1 0,1 0 0,0 0 1,1-1-1,0 0 0,0 0 0,0-1 0,13 8 1,-8-7-99,1 1 1,0-2 0,1 0-1,0 0 1,0-2 0,0 0 0,1-1-1,20 4 1,-33-8-82,-1-1 1,1 1-1,-1-1 0,0 0 1,1 0-1,-1 0 0,1-1 0,-1 1 1,1-1-1,-1 0 0,0 0 1,1 0-1,3-2 0,-1-1-727,1 0 0,-1-1-1,-1 0 1,11-10 0,-3 2 94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6:50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0 9450,'-5'0'3369,"2"8"-2017,-3 9-264,3 7-128,2 19-383,1 1-201,7 7-248,1 1-96,4-4-392,0 0-361,-1 2-1567,-5 3 1328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4:16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1809 5633,'0'0'125,"1"1"0,-1-1 0,1 0 0,-1 1 0,1-1 0,-1 0 0,1 0 0,-1 0 0,1 1 0,0-1 0,-1 0 0,1 0 0,-1 0 0,1 0 0,0 0 0,-1 0 0,1 0 0,-1 0 0,1 0 0,0-1 0,-1 1 0,1 0 0,-1 0 0,1 0 0,-1-1 0,1 1 0,0 0 0,-1 0 0,1-1 0,-1 1 0,0-1 0,1 1 0,-1 0 0,1-1 0,-1 1 0,0-1 0,1 1 0,-1-1 0,0 1 0,1-1 0,-1 1 0,0-1 0,0 0 0,1 1 0,-1-1-1,0 1 1,0-1 0,0 0 0,1-6 136,-1 0-1,0 0 0,-1 0 0,-1-8 0,1-23 581,6 19-513,-4 16-287,0 0 1,0 0-1,0 0 0,-1 0 1,1 0-1,-1-1 0,0 1 1,0 0-1,0 0 0,0 0 1,0 0-1,-1 0 0,-1-7 1,-1-1 86,1 0-1,0 0 1,0-1 0,1 1 0,1-24 0,7-107 400,-8 96-451,1 42-69,0 1-1,-1-1 1,0 1-1,0 0 0,0-1 1,-2-4-1,2 5-1,0 1 0,-1-1 0,2 0 0,-1 0 0,0 1 0,1-1 0,-1 0 0,1 0 0,0-4 0,1-6 13,-1-1 0,-1 1-1,-3-26 1,0-1-5,4 36-11,0 1-1,1 0 1,-1 0-1,1 0 0,0 0 1,0-1-1,2-4 1,-1 5-2,-1 1 0,-1 0 0,1 0 0,0 0 0,0-1 1,-1 1-1,1 0 0,-1 0 0,0-1 0,1 1 0,-1 0 1,-1-1-1,1 1 0,0-1 0,0 1 0,-1 0 0,0-3 1,-3-3 0,3 5 0,-1 0 0,1 0 0,-1 0 0,1 0 1,0 0-1,0 0 0,0 0 0,1 0 0,-1 0 0,1 0 0,0-1 0,0 1 0,0 0 0,0 0 0,0-1 0,1 1 0,0-4 1,1 0 1,0-1 0,0 0 0,-1 0 1,0-10-1,1-6 7,-4 4-3,2 19-7,0-1 0,-1 1 0,1-1 0,0 1 0,-1-1 0,1 0 0,0 1 0,0-1 0,1 1 0,-1-1 0,0 1 0,0-1 0,1 0 0,-1 1 0,2-3 0,3-6 5,-4 8-5,0 0-1,0 0 1,0 0 0,0 0 0,0 1 0,-1-1 0,1 0-1,-1 0 1,1-1 0,-1 1 0,0 0 0,0 0-1,1 0 1,-2 0 0,1 0 0,0 0 0,0 0 0,-1 0-1,0-3 1,-1-3 2,1 0-1,1 0 1,-1 1 0,1-1-1,0 0 1,1 0-1,0 0 1,2-10 0,3-31 7,-6 34-10,1 11 0,-1 1 1,0-1-1,0 1 1,0-1-1,0 1 1,-1 0-1,1-1 1,-1 1-1,0-1 0,0 1 1,0 0-1,0-1 1,-3-3-1,2 3 2,0 1 0,0-1 0,0 0 0,1 0 0,0 0 0,0 0 0,0 0 0,0 0 0,0 0 0,1-1 0,0-6 0,1-2 4,0 0-1,4-18 0,0-28-3,-4 53-2,-1-1 0,0 1 0,1-1 0,-2 0 0,-1-9 0,2 11 0,-1 0 0,0 0 0,1 0 0,0 0 0,0 0 0,1 0 0,0 0 0,-1 0 0,3-7 0,-2 9 0,0 0 0,0 0 1,-1 0-1,1 0 0,-1 0 1,0 0-1,0 0 0,0 0 1,-1-1-1,0-4 1,0 5-1,1 0 0,-1 0 1,1 0-1,0 0 0,0 0 1,0-1-1,0 1 0,1 0 1,-1 0-1,2-4 1,-1 5-1,-1 1 0,0-1 0,0 0 0,0 0 0,0 1 0,0-1 0,-1 0 0,1 1 0,0-1 0,-1 0 0,1 0 0,-1 1 0,-1-4 0,1 4 0,0 0 0,1 0 0,-1-1 0,1 1 0,-1 0 0,1-1 0,0 1 0,-1 0 0,1-1 0,0 1 0,0-1 0,0 1 0,0 0 0,0-1 0,0 1 0,0-1 0,1 1 0,-1 0 0,1-3 0,1 0 0,0 1 0,0-1 0,0 0 0,0 0 0,-1 0 0,0 0 0,0 0 0,0 0 0,0 0 0,0 0 0,-1 0 0,0 0 0,0 0 0,0-1 0,-1 1 0,-1-7 0,1-2 0,-2-26 0,2 36 0,1 0 0,0 0 1,0 1-1,1-1 0,-1 0 1,1 0-1,-1 1 0,1-1 1,2-5-1,-2 6 0,0 0 1,0 0-1,-1 0 0,1 0 0,-1-1 1,1 1-1,-1 0 0,0 0 1,1-1-1,-1 1 0,-1 0 0,1 0 1,0-1-1,0 1 0,-2-4 1,2 5-1,-1 0 0,0 0 1,1-1-1,0 1 1,-1 0-1,1 0 1,0-1-1,-1 1 1,1 0-1,0-1 1,0 1-1,0 0 1,0-1-1,1 1 0,-1 0 1,0-1-1,0 1 1,1 0-1,-1-1 1,1 1-1,-1 0 1,1 0-1,0 0 1,-1-1-1,1 1 0,0 0 1,0 0-1,0 0 1,0 0-1,0 0 1,1-1-1,-2 2 1,1 0 0,-1-1 0,0 1 0,0-1 0,1 1-1,-1-1 1,0 1 0,0-1 0,0 1 0,0 0 0,0-1 0,0 1 0,0-1 0,0 1-1,0-1 1,0 1 0,0-1 0,0 1 0,0-1 0,0 1 0,0-1 0,0 1-1,0-1 1,-1 1 0,1-1 0,0 1 0,0 0 0,0-1 0,-1 1 0,1-1-1,0 1 1,-1 0 0,1-1 0,0 1 0,-1 0 0,1-1 0,-1 1 0,1 0-1,-1-1 1,0 1 0,1 0-1,0 0 0,0 0 0,-1-1 0,1 1 1,0 0-1,-1 0 0,1 0 0,0-1 0,0 1 1,0 0-1,-1 0 0,1-1 0,0 1 0,0 0 1,0-1-1,0 1 0,-1 0 0,1-1 1,0 1-1,0 0 0,0-1 0,0 1 0,0 0 1,0-1-1,0 1 0,0 0 0,0-1 0,0 1 1,0-1-36,1 1 0,-1 0-1,0 0 1,1 0 0,-1 0 0,0-1 0,1 1 0,-1 0 0,0 0 0,1 0 0,-1 0 0,0 0 0,1 0 0,-1 0 0,0 0 0,1 0 0,-1 0 0,0 0 0,1 0 0,-1 0 0,0 0 0,1 0 0,-1 0 0,0 1 0,1-1 0,-1 0 0,0 0 0,0 0 0,1 0 0,-1 1 0,0-1 0,1 0 0,-1 0 0,0 1 0,0-1-1,0 0 1,1 0 0,-1 1 0,0-1 0,0 0 0,0 1 0,1-1 0,-1 0 0,0 1 0,-6 2 761,4 2-436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6:51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52 151 11018,'-2'0'61,"1"1"-1,0-1 1,-1 0 0,1 0-1,0 0 1,0 0-1,-1 0 1,1-1-1,0 1 1,0 0 0,-1 0-1,1-1 1,0 1-1,0-1 1,0 1-1,-1-1 1,1 0 0,0 1-1,0-1 1,0 0-1,0 0 1,0 0-1,0 0 1,1 0 0,-1 0-1,0 0 1,0 0-1,1 0 1,-1 0-1,0 0 1,1 0 0,-1 0-1,1-1 1,0 1-1,-1 0 1,1 0-1,0-1 1,0 1 0,0 0-1,0 0 1,0-1-1,0-1 1,1-1 2,-1 0 0,2-1 1,-1 1-1,0 0 0,1 0 0,0-1 1,0 1-1,0 1 0,0-1 0,1 0 1,3-3-1,9-13 168,-11 15-154,-1 0 1,1 0-1,0 1 0,1-1 1,-1 1-1,6-4 1,-7 6-53,-1 1-1,1 0 1,-1 0 0,1 0 0,0 0-1,-1 0 1,1 1 0,0-1 0,0 1-1,0-1 1,0 1 0,-1 0 0,1 0 0,0 1-1,0-1 1,0 1 0,3 0 0,-1 1-11,-1 0 1,1 0-1,-1 0 0,0 1 1,0 0-1,0-1 1,0 1-1,0 1 0,-1-1 1,0 0-1,1 1 1,-1 0-1,0 0 1,4 7-1,1 2 3,-1 0-1,-1 1 1,8 23-1,-8-14-2,-2 1-1,0 0 1,-2 0 0,0 1-1,-2-1 1,-5 46-1,3-52-10,-1 1 0,-1 0 1,0-1-1,-1 0 0,-1 0 0,-17 33 0,18-41-53,-1-1 0,0 0 0,0 0 1,-1 0-1,0-1 0,-1 0 0,0 0 0,0-1 0,-1 0 0,0 0 0,0-1 0,-18 9 0,22-13-25,1-1 0,-1 1 0,0-1 0,0 0 0,0 0 0,0-1 0,-7 1 0,10-1 35,0 0 0,0 0 0,-1 0 1,1 0-1,0-1 0,0 1 0,0-1 0,0 1 1,0-1-1,0 0 0,0 1 0,0-1 1,0 0-1,0 0 0,0-1 0,0 1 1,0 0-1,-2-3 0,4 4 37,0-1 0,0 1 0,0-1 1,-1 1-1,1-1 0,0 1 0,0-1 0,0 1 0,0-1 1,0 1-1,0-1 0,0 1 0,0-1 0,0 1 0,0-1 1,0 1-1,0-1 0,0 1 0,0-1 0,1 1 1,-1-1-1,0 1 0,0-1 0,1 1 0,-1-1 0,0 1 1,0-1-1,1 1 0,-1 0 0,0-1 0,1 1 0,-1 0 1,1-1-1,-1 1 0,1 0 0,-1-1 0,0 1 0,1 0 1,0 0-1,23-11-12,-19 9 7,15-7-5,-5 2 42,0 1 1,26-6-1,-35 10-10,0 2 1,0-1-1,0 0 0,0 1 0,0 0 1,0 1-1,0 0 0,0-1 0,0 2 0,10 2 1,8 5 47,28 15 0,-34-14-147,0-2-1,1 0 1,27 7 0,-40-13-141,-6-2 123,1 0 1,-1 1-1,1-1 1,0 0 0,-1 1-1,1-1 1,-1 0-1,1 0 1,0 0 0,-1 1-1,1-1 1,-1 0 0,1 0-1,0 0 1,-1 0-1,1 0 1,0 0 0,-1 0-1,1 0 1,-1 0-1,1-1 1,0 1 0,-1 0-1,1 0 1,-1-1-1,1 1 1,0 0 0,-1 0-1,1-1 1,-1 1 0,1-1-1,-1 1 1,1 0-1,-1-1 1,0 1 0,1-1-1,0 0 1,1-9-1090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6:51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80 12051,'4'-3'728,"9"-5"480,-1 4-304,14-4-152,-2 1-128,7 0-335,2 0-121,2-2-200,5 1-120,4-1-393,4 0-271,-6 9-1088,-2 4 1064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6:52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34 355 10914,'29'-22'609,"-13"11"-201,-1-2 0,23-22 0,-24 19-275,7-7-6,23-33 0,-39 48-133,0 0-1,0 0 1,-1 0-1,0-1 1,-1 0-1,0 1 1,0-1 0,2-17-1,-4 23 5,-1 0-1,0 0 1,0 1-1,0-1 1,0 0-1,-1 0 1,1 1-1,-1-1 1,0 0 0,1 0-1,-1 1 1,-1-1-1,1 1 1,0-1-1,0 1 1,-1-1-1,-3-3 1,2 3 15,0 0 0,0 0 0,-1 1 0,1-1 0,-1 1 1,1 0-1,-1 0 0,0 0 0,0 0 0,0 1 0,-5-2 0,4 1 6,0 1-1,0 0 1,0 1-1,0-1 1,0 1 0,0 0-1,0 0 1,0 0-1,0 1 1,0-1-1,0 1 1,0 1-1,0-1 1,0 1 0,0 0-1,1 0 1,-1 0-1,1 0 1,-1 1-1,-6 5 1,4 0 19,-1 1 0,1 0 1,1 0-1,0 0 0,0 1 1,1 0-1,0 0 0,1 1 0,0-1 1,0 1-1,-2 16 0,3-11 44,1 1 0,0 0 1,2 0-1,0 0 0,1 0 0,0 0 0,5 17 0,13 86 207,5 25-87,-18-121-168,1 1 1,1-2-1,20 44 0,-24-61-29,-1-1 0,1 0 0,0 1 0,0-1 0,0-1 0,1 1 0,0-1 0,0 0 0,9 7 0,-13-11-4,-1 0 0,1-1 0,-1 1 0,1 0 0,-1 0 0,1 0 0,-1 0 0,0 0 0,1-1 0,-1 1 0,1 0 0,-1 0 0,0-1 0,1 1 0,-1 0 0,0-1 0,1 1 0,-1 0 0,0-1 0,1 1 0,-1 0 0,0-1 0,0 1 0,1-1 0,-1 1 0,0-1 0,0 1 1,0 0-1,0-1 0,0 1 0,0-1 0,1 0 0,4-16-30,-5 17 29,5-26-92,2-30 0,-4 31 5,8-36 1,-5 40 60,-2 3 13,0 0-1,2 0 1,0 1-1,1 0 1,0 0-1,20-30 1,-21 38 13,1 0 1,1 0 0,0 0 0,0 1-1,12-10 1,-17 16-2,-1 0 0,1 0-1,0 1 1,0-1 0,0 1 0,0 0 0,0 0 0,1 0-1,-1 0 1,0 0 0,0 1 0,1-1 0,-1 1-1,0 0 1,1 0 0,-1 0 0,1 0 0,-1 1-1,0 0 1,0-1 0,1 1 0,-1 0 0,4 2 0,0 0-3,0 0 1,0 1 0,0-1-1,-1 1 1,1 1 0,-1-1-1,0 1 1,0 0 0,-1 1 0,1-1-1,-1 1 1,-1 0 0,1 0-1,-1 1 1,0-1 0,0 1-1,-1 0 1,4 11 0,-4-10 6,-1 0 0,0 0 0,-1 0 0,0 0 0,0 1 0,0-1 0,-1 0 0,-1 1 0,0-1 1,0 0-1,0 1 0,-1-1 0,0 0 0,0 0 0,-1 0 0,0-1 0,-1 1 0,0-1 0,-7 12 0,3-9 2,1 0-1,-2 0 1,1-1-1,-1 0 1,-1-1-1,1 0 1,-2 0 0,1-1-1,-1 0 1,0-1-1,0 0 1,-18 6-1,15-7-64,0-1 0,-1 0 1,1-1-1,-1 0 0,0-2 0,1 1 0,-1-2 0,0 0 0,0-1 0,-20-3 0,33 3 35,0 1-1,0 0 0,0-1 1,0 1-1,0-1 1,0 0-1,0 0 1,0 0-1,0 0 1,-3-2-1,4 3 20,1-1 0,0 0 0,0 1 0,0-1 0,-1 1 0,1-1 0,0 0 0,0 1 0,0-1 0,0 0-1,0 1 1,0-1 0,0 0 0,1 1 0,-1-1 0,0 1 0,0-1 0,0 0 0,1 1 0,-1-1 0,0 1 0,1-1 0,-1 0-1,0 1 1,1-1 0,-1 1 0,1-1 0,-1 1 0,0 0 0,1-1 0,0 1 0,-1-1 0,1 1 0,0-1 0,3-2 46,0-1 1,0 0-1,0 1 1,1 0-1,-1 0 1,1 0-1,0 1 1,0-1 0,0 1-1,0 0 1,0 1-1,8-2 1,-5 2 41,1 0 1,-1 1 0,0 0-1,1 0 1,-1 1 0,0 0-1,12 4 1,116 40 990,-92-29-1439,68 17 0,-107-32 62,0 0-1,0-1 0,0 1 0,0-1 1,6 0-1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6:53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59 10738,'-2'-1'162,"0"0"-1,0-1 0,-1 1 0,1 0 1,0 0-1,0 0 0,-1 1 0,1-1 1,-1 0-1,1 1 0,-1 0 1,1-1-1,0 1 0,-1 0 0,1 0 1,-5 1-1,5 0-83,1 0 1,-1 0-1,1 0 0,-1 0 1,1 0-1,0 0 1,-1 0-1,1 0 0,0 0 1,0 1-1,0-1 1,0 1-1,0-1 0,0 0 1,0 1-1,0 0 0,1-1 1,-1 1-1,1-1 1,-1 1-1,1 0 0,-1 0 1,1-1-1,0 1 1,0 2-1,-4 20 166,2-16-193,1 0 0,0-1 0,1 1 0,-1 0-1,2 15 1,3 4 47,-1-1 8,1 0-1,0 0 1,3 0-1,15 42 1,-19-62-100,1 0-1,0 0 1,0 0-1,1-1 1,-1 0 0,1 0-1,1 0 1,-1 0 0,0-1-1,1 0 1,0 0-1,0 0 1,0-1 0,1 0-1,-1 0 1,1-1 0,-1 0-1,1 0 1,0 0-1,0-1 1,8 1 0,-1-1-36,1 0 0,0-1 0,-1 0 0,1-1 0,0 0 1,0-2-1,-1 0 0,0 0 0,16-7 0,-18 6-40,0-1 0,-1 0 1,0-1-1,0-1 0,0 0 0,0 0 0,-1-1 0,-1 0 0,1-1 0,-1 0 1,-1 0-1,0-1 0,0 0 0,-1-1 0,0 1 0,0-2 0,-2 1 0,1 0 0,4-16 1,-6 13 45,0 0 1,0 0-1,-1-1 1,-1 0-1,0-28 1,-2 37 17,0-1 0,-1 1 1,0 0-1,-1 0 0,1 0 1,-1 0-1,-1 0 0,1 0 1,-1 0-1,0 1 0,0-1 1,0 1-1,-1 0 0,0 0 1,0 0-1,-7-6 0,3 3 20,5 5 1,0 0 0,0 0 1,0 0-1,0 0 0,-1 1 1,1-1-1,-8-3 0,10 7-7,1-1-1,-1 0 1,0 0-1,1 1 1,-1-1-1,1 0 1,-1 1-1,0-1 1,1 0-1,-1 1 1,1-1-1,-1 1 1,1-1-1,-1 1 1,1-1-1,0 1 1,-1-1-1,1 1 1,-1 0-1,1-1 1,0 1-1,0-1 1,-1 1-1,1 0 1,0-1 0,0 1-1,0 0 1,0-1-1,0 1 1,0 0-1,0-1 1,0 2-1,-3 25 221,3-27-228,0 11 100,0-1 0,1 1 0,0 0-1,1-1 1,0 1 0,7 17 0,29 60 413,-15-38-254,-18-35-215,2 0-1,-1-1 0,2 1 0,0-1 0,1-1 1,0 1-1,1-2 0,0 1 0,18 15 0,46 29-574,-63-50-278,0 0 0,0-1 0,1 0 0,23 8-1,-19-10-240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6:54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10498,'-1'4'3098,"1"-3"-2979,-1 1 1,1-1-1,0 0 0,-1 1 1,1-1-1,0 1 1,0-1-1,0 1 0,0-1 1,1 1-1,-1 1 1,40 68 1070,-16-11-884,26 97-1,1 3-131,-42-141-160,-3-16-36,-4-13-49,12-269-1141,-14 264 1237,1 0 0,1 0 1,0 1-1,1-1 0,0 1 1,8-19-1,-11 32-18,1 0 1,-1 0-1,1 0 1,0 0-1,-1 0 0,1 0 1,0 1-1,-1-1 0,1 0 1,0 1-1,0-1 0,0 0 1,0 1-1,0-1 1,0 1-1,0-1 0,0 1 1,0 0-1,0-1 0,0 1 1,0 0-1,0 0 1,0 0-1,0 0 0,0 0 1,0 0-1,0 0 0,0 0 1,0 0-1,0 0 0,0 1 1,0-1-1,0 0 1,0 1-1,0-1 0,2 2 1,2 0-1,-1 0-1,1 1 1,-1-1 0,1 1 0,5 5-1,-2 0 7,0 0-1,0 1 0,-1-1 1,-1 2-1,1-1 0,-1 1 1,-1-1-1,7 18 0,-1 4 55,11 52-1,-9-31 12,-10-37-23,3 31-1,2 11-14,-7-55-434,-3-8 149,0-13-43,2-18 100,3 1-1,0 0 1,3 0-1,11-41 0,-15 67 196,1 0 0,0 0-1,1 1 1,0-1-1,0 1 1,1 0 0,0 0-1,1 1 1,0 0-1,0 0 1,1 0-1,0 0 1,0 1 0,12-8-1,-12 10 25,-1 0 29,0 1 0,0 0-1,0 0 1,1 0 0,0 1 0,0 0 0,0 0-1,0 1 1,0 0 0,0 0 0,0 1 0,9-1-1,-10 2-8,1-1-1,-1 2 0,1-1 0,-1 1 0,8 1 1,-12-1-30,1 0 0,-1 0 1,1 0-1,-1 0 0,0 1 1,0-1-1,1 1 0,-1-1 1,0 1-1,0 0 0,0 0 1,-1 0-1,1 0 0,0 0 1,1 3-1,15 21 140,-11-16-67,1 1 0,-2 0 1,1 0-1,5 15 0,1 11-56,-2 2 0,-1-1 0,-2 1 0,-2 0 0,3 73 0,-9-109-312,0 0-1,0 0 1,0 0-1,0 0 1,0 1-1,1-1 1,0 0 0,-1 0-1,1 0 1,0 0-1,1-1 1,-1 1-1,0 0 1,1 0-1,2 3 1,11 4-1139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6:55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 59 10746,'-1'-3'167,"0"1"0,-1 0 0,0-1-1,0 1 1,0 0 0,0 0 0,0 0-1,0 1 1,0-1 0,0 0 0,-1 1 0,1 0-1,-5-2 1,-38-12 1662,21 8-1097,19 5-642,1 0-1,-1 1 1,0 0 0,1 0 0,-1 0-1,0 1 1,0 0 0,0 0-1,-8 0 1,9 1-84,1 0 0,0 0 0,-1 1 0,1-1 0,0 1-1,0-1 1,0 1 0,0 0 0,0 0 0,0 0 0,1 1 0,-1-1 0,1 1 0,-3 2 0,-2 5-1,0-1 0,1 1 0,0 1 0,1-1 0,0 1 0,1 0 0,-7 21 0,7-13 7,0 0 0,1 1 0,-1 37 0,4-52-13,-1-1 0,1 0 0,0 1 0,1-1 0,-1 1 0,1-1 1,0 0-1,0 1 0,1-1 0,-1 0 0,1 0 0,0 0 0,0 0 0,0 0 1,0-1-1,1 1 0,-1 0 0,1-1 0,0 0 0,0 0 0,0 0 1,1 0-1,-1 0 0,1-1 0,0 1 0,-1-1 0,1 0 0,0 0 0,0 0 1,1-1-1,-1 1 0,0-1 0,0 0 0,1-1 0,-1 1 0,5 0 1,15 0-43,-1-1 1,1 0-1,-1-2 0,1-1 1,-1 0-1,0-2 1,0-1-1,36-14 1,-51 17 17,0-1 1,0-1 0,-1 1-1,1-1 1,-1-1-1,0 1 1,0-1-1,7-8 1,-12 11 16,1 0 0,0 0 0,-1 0 0,0 0 0,0 0 0,0 0 0,0-1 0,0 1 0,-1-1 0,0 0 0,1 1 1,-1-1-1,-1 0 0,1 0 0,0 0 0,-1 1 0,0-1 0,0 0 0,0 0 0,0 0 0,-2-5 0,-24-106-212,22 101 183,3 12 30,1-1-1,-1 1 1,0-1-1,0 1 1,0 0-1,0 0 1,0-1-1,0 1 1,-4-4-1,-18-17-49,22 22 58,0 0-1,0 0 1,0 0-1,0 1 0,0-1 1,-1 0-1,1 1 1,0-1-1,0 1 1,0-1-1,-1 1 1,1 0-1,0-1 1,-1 1-1,1 0 1,0 0-1,-1 0 0,1 0 1,0 0-1,-1 0 1,-1 1-1,2 0 10,1-1 0,-1 1 0,1 0-1,0 0 1,0 0 0,-1 0 0,1-1-1,0 1 1,0 0 0,0 0 0,0 0-1,0 0 1,0 0 0,0 0 0,1-1-1,-1 1 1,0 0 0,0 0 0,1 0-1,-1 0 1,0-1 0,1 2 0,2 11 155,-3-8-86,0 1 0,0 0 0,0-1 0,1 1 1,-1-1-1,2 1 0,-1-1 0,0 1 0,1-1 1,0 0-1,0 0 0,1 0 0,0 0 0,0 0 0,3 4 1,56 73 477,2 5-291,-58-79-258,1 1 0,-1-1 0,2 0 0,-1-1 1,1 1-1,12 8 0,-14-12-357,1 0-1,-1 0 1,15 5 0,-17-7-356,0-1 1,1 0-1,0 0 1,-1 0 0,1 0-1,9-1 1,6-1-1094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6:56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78 11875,'0'1'245,"0"0"0,0 1 0,0-1 1,1 0-1,-1 0 0,0 0 1,1 0-1,-1 0 0,1 0 0,-1 0 1,1 0-1,-1 0 0,2 2 1,54 77 2051,-31-47-1975,36 65 1,-57-89-313,1 2-2,1-1 1,0 1-1,0-1 0,1 0 0,10 11 1,-15-20-12,0 1 0,-1 0 0,1-1 0,0 1 0,0-1 0,0 1 0,0-1 0,1 0 0,-1 0 0,0 0 0,0 0 0,1 0 0,-1-1 0,0 1 0,1-1 0,-1 1 0,1-1 0,-1 0 0,0 0 0,1 0 0,-1 0 0,1-1 0,-1 1 0,1-1 0,-1 1 0,0-1 0,1 0 0,-1 0 0,0 0 0,0 0 0,0 0 0,4-3 0,1-1-7,0-1 0,0 0 0,-1 0 0,0-1 0,0 0-1,0 0 1,-1 0 0,0-1 0,-1 0 0,0 0 0,0 0 0,0 0 0,-1 0 0,2-10 0,-1 1 4,0 1 1,-1-1-1,-1 0 0,-1 1 1,0-1-1,-3-27 0,1 33 12,-1 0-1,-1 1 0,1-1 1,-9-19-1,9 25-47,0 1 0,-1-1-1,1 0 1,-1 1 0,0 0-1,0-1 1,0 1 0,-1 1 0,0-1-1,1 0 1,-1 1 0,-6-4-1,8 6-87,0 0-1,1 1 1,-1-1-1,0 1 0,0 0 1,1 0-1,-1-1 0,0 1 1,0 0-1,1 1 1,-1-1-1,0 0 0,0 0 1,1 1-1,-1-1 0,0 1 1,-2 1-1,-6 2-101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6:57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88 408 9162,'-22'12'3501,"18"-8"-1541,17-3-1084,-8-3-716,1 1 0,-1-1 0,1 0 1,-1 0-1,0 0 0,0-1 0,0 0 0,5-3 0,39-31 341,-42 30-418,11-8-30,-1-1 0,0 0-1,-1-1 1,-1-1 0,13-21 0,-21 29-85,-1-1 0,-1 1 0,0-1 0,0 0 0,-1 0-1,0 0 1,-1 0 0,0-1 0,-1 0 0,-1 1 0,1-23 0,-2 31 26,-1 0 1,1-1-1,-1 1 0,0 0 1,0 0-1,0 0 1,-1 0-1,1 0 1,-1 0-1,1 0 1,-1 0-1,0 1 0,0-1 1,0 0-1,-1 1 1,1 0-1,0 0 1,-1-1-1,0 2 0,1-1 1,-1 0-1,0 0 1,0 1-1,0 0 1,0-1-1,0 1 1,-6-1-1,-6-2 17,-1 1 0,1 0 0,-1 1-1,-21 0 1,32 2-11,1 0-1,0 1 0,-1 0 0,1-1 1,0 1-1,0 0 0,0 1 0,0-1 1,0 1-1,0 0 0,0 0 0,0 0 1,0 1-1,1-1 0,0 1 0,-1 0 1,1 0-1,-5 5 0,-1 4-2,0 0-1,1 1 1,0 0 0,-6 15 0,6-10 17,2 1 1,0 0 0,-6 39-1,2-9 20,5-27 14,2 0 1,1 0-1,0 1 0,3 34 1,15 92 164,-12-116-186,22 94 38,-21-111-63,0 1 0,1-1 0,0 0 0,1 0 0,1 0 0,0-1 0,17 21 0,-25-35-3,4 4-23,-1 0 1,1 0 0,0 0 0,0 0-1,0-1 1,1 1 0,5 3 0,-8-11-7,-1-1-1,1 1 1,-1 0 0,1 0 0,-1-1 0,0 1-1,1-7 1,-2 9 18,4-15-64,-2-1 0,0 1-1,-1-21 1,3-21-149,0 18 46,-3 21 41,1 0 0,5-18 0,-6 32 110,1-1 0,0 1-1,0 0 1,0 0 0,0 0 0,1 1 0,0-1 0,0 1-1,0-1 1,0 1 0,7-6 0,-5 5 64,1 1 0,0 0 0,0 0 1,0 0-1,0 1 0,0 0 0,1 0 1,-1 1-1,1 0 0,0 0 0,0 0 1,0 1-1,8-1 0,-2 2 87,0 0 0,0 1 1,0 0-1,0 1 0,0 0 0,17 6 0,-23-6-90,-1 0-1,1 0 0,0 1 0,-1 0 1,0 1-1,0-1 0,0 1 0,0 0 1,6 5-1,-9-5-24,0-1-1,-1 0 1,1 1 0,-1 0 0,1-1 0,-1 1-1,0 0 1,0 0 0,-1 0 0,1 1-1,-1-1 1,0 0 0,0 1 0,-1-1-1,1 7 1,0 0 7,-2 0 0,1 0 1,-1 0-1,-1 0 0,0 0 0,0 0 0,-1 0 0,-7 17 1,0-8 13,0 0 1,-2 0-1,-17 23 1,20-33-53,0 0-1,-1-1 1,-1 0 0,0 0 0,0-1 0,0 0-1,-14 5 1,11-4-2,8-6-39,-1 0 0,1 0 0,-1-1 0,1 0 0,-1 0 0,0-1-1,1 0 1,-1 0 0,0-1 0,0 0 0,0 0 0,0 0 0,-13-3 0,14 2-39,0 0 1,1-1 0,-1 1-1,1-1 1,-1 0-1,1 0 1,0-1 0,0 0-1,0 0 1,0 0 0,0 0-1,1-1 1,-1 0-1,1 0 1,0 0 0,-7-9-1,11 12 86,-1-1 0,0 1 0,1 0 0,0 0 0,-1 0 0,1 0 0,-1 0 0,1 0 0,0-1 0,0 1 0,0 0 0,0 0-1,0 0 1,0-1 0,0 1 0,0 0 0,0 0 0,1 0 0,-1-1 0,0 1 0,1 0 0,-1 0 0,1-1 0,1-1 10,0 1 0,0-1-1,0 1 1,0 0 0,0 0 0,0-1 0,0 2 0,1-1 0,3-2 0,0 0 36,1 0 0,0 1 0,0 0 1,0 0-1,0 1 0,0 0 0,9-2 1,5 3 242,1 0 0,-1 1 0,35 6 1,65 16 1336,-60-10-971,-34-6-496,1 0-1,50 21 0,-77-27-240,0 0 0,-1 1 0,1-1-1,0 0 1,0 1 0,0-1-1,0 0 1,-1 1 0,1-1 0,0 1-1,0-1 1,-1 1 0,1-1 0,0 1-1,-1 0 1,1-1 0,0 1 0,-1 0-1,1 0 1,-1-1 0,0 1-1,1 0 1,-1 0 0,0 0 0,1 0-1,-1-1 1,0 1 0,0 0 0,1 2-1,-1 0-1291,3 0 462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6:58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374 125 10818,'-4'-8'357,"-1"0"0,0 0 0,0 1-1,-1-1 1,0 1 0,0 1 0,-1-1-1,1 1 1,-2 0 0,1 0 0,-1 1-1,1 0 1,-11-4 0,9 4-187,-1 1 0,0 0-1,0 0 1,0 1 0,-1 0 0,1 1 0,-1 1-1,0-1 1,1 2 0,-1-1 0,-11 2-1,17 0-149,-1 0 0,1 0 0,-1 0 0,1 1 0,-1 0 0,1 0 0,0 0 0,0 1 0,0 0 0,0 0 0,0 0 0,1 1 0,-1-1 0,1 1 0,0 0 0,0 0 0,0 0-1,1 1 1,0 0 0,-1-1 0,2 1 0,-1 0 0,-3 8 0,0 5-13,0 1 0,0 0 0,2 1 0,1-1 0,-2 26 0,4-37-16,1-1 1,-1 1-1,2-1 1,-1 0-1,1 1 1,0-1 0,0 0-1,1 0 1,0 0-1,4 9 1,-4-11-20,1-1 0,0 1 0,0-1 0,0 0 0,0 1 0,1-2 0,0 1-1,-1 0 1,2-1 0,-1 1 0,0-1 0,0 0 0,1-1 0,9 5 0,-8-4-33,1-1 0,1 0 0,-1 0 0,0-1 0,0 0 0,1 0 0,-1 0 0,1-1 0,-1 0 0,0-1 0,1 0 0,13-3 0,-11 2-18,-1-1 0,0-1 0,0 1 0,0-1 0,-1-1-1,1 0 1,-1 0 0,0 0 0,11-11 0,-16 13 79,0-1 0,0 0 0,0 0 0,-1-1 0,0 1 0,1-1 0,-1 1 0,-1-1 0,1 0 0,-1 1 0,1-1 0,-2 0 0,1 0 0,0 0 0,-1 0 0,0-5 0,-1-12 0,0 1 0,-6-27 0,7 44-6,-2-10 0,0 3-11,1-1-1,-2 1 1,0 0 0,-6-17-1,9 27 44,-1 1 1,1-1-1,0 0 0,-1 1 1,1-1-1,-1 0 0,1 1 1,-1-1-1,0 1 0,1-1 0,-1 1 1,0-1-1,1 1 0,-1-1 1,0 1-1,1-1 0,-1 1 1,0 0-1,0 0 0,1-1 0,-1 1 1,0 0-1,0 0 0,0 0 1,1 0-1,-1 0 0,0 0 1,0 0-1,0 0 0,0 0 0,1 0 1,-2 1-1,1-1-10,1 0 0,-1 1-1,1-1 1,-1 1 0,1-1-1,-1 1 1,1-1 0,-1 1 0,1-1-1,0 1 1,-1-1 0,1 1 0,0-1-1,-1 1 1,1 0 0,0-1-1,0 1 1,-1-1 0,1 1 0,0 0-1,0-1 1,0 1 0,0 0 0,0-1-1,0 1 1,0 0 0,0-1-1,0 1 1,1 0 0,-1-1 0,0 1-1,0 0 1,0-1 0,1 1 0,-1-1-1,0 1 1,1-1 0,-1 1 0,1 0-1,-1-1 1,0 1 0,2 0-1,14 21 181,1 0-1,1-2 1,1 1-1,40 31 1,96 58 157,-111-80-299,-24-16-100,9 6-803,54 27 1,-51-34-1932,-17-9 1803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01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76 11490,'0'0'39,"0"-1"-1,0 1 1,-1 0-1,1-1 1,0 1-1,-1 0 1,1 0-1,0 0 1,-1-1-1,1 1 0,-1 0 1,1 0-1,0 0 1,-1 0-1,1 0 1,-1 0-1,1 0 1,0 0-1,-1 0 0,1 0 1,-1 0-1,1 0 1,0 0-1,-1 0 1,1 0-1,-1 0 1,1 0-1,0 0 1,-1 1-1,1-1 0,-1 0 1,1 0-1,0 0 1,-1 1-1,1-1 1,0 0-1,0 1 1,-1-1-1,1 0 0,0 0 1,0 1-1,-1-1 1,1 1-1,0-1 1,0 0-1,0 1 1,-1-1-1,1 0 1,0 1-1,0-1 0,0 1 1,0-1-1,0 0 1,0 1-1,0-1 1,0 1-1,0-1 1,0 0-1,0 1 0,0-1 1,0 1-1,0-1 1,1 0-1,-1 1 1,0-1-1,0 1 1,1-1-1,9 34 350,-9-31-327,151 446 1047,-101-295-1041,17 62-25,-49-159-54,-24-92-69,-1 15 89,-2 0 0,0 1 0,-12-19 0,9 16-5,-16-40-1,-8-30-2,-10-34-1,36 95-3,3 11-1,0 0 0,2-1 0,0 1 0,-2-32 0,2-36-12,1 56 6,1 0 1,4-37 0,0 56 11,1-1 1,0 1 0,2-1 0,-1 1 0,1 0-1,1 1 1,0-1 0,16-21 0,-19 30-3,1 1 1,-1-1-1,1 1 1,-1 0-1,1 0 1,0 1 0,0-1-1,0 1 1,0 0-1,1 0 1,-1 0-1,1 0 1,-1 1 0,1 0-1,-1 0 1,1 0-1,5 0 1,7 0-5,1 1 0,-1 0 1,22 4-1,-20-2-3,0 1 0,1 1 0,-1 1 0,-1 1 0,1 0 0,33 17 0,-44-19 12,-1 0-1,-1 1 0,1 0 0,-1 0 0,0 0 0,0 0 1,0 1-1,-1 0 0,0 0 0,0 1 0,-1 0 1,1-1-1,-1 1 0,-1 1 0,0-1 0,0 1 0,0-1 1,-1 1-1,3 13 0,-4-10 15,0 1 1,-1 0-1,0 0 1,-1-1-1,0 1 1,-1 0-1,0-1 1,-1 1-1,0-1 1,-1 0-1,-8 16 1,9-19 12,-1-1 1,-1 1-1,1-1 1,-1 0-1,-1 0 1,1-1-1,-1 1 1,0-1-1,-1-1 1,1 1-1,-1-1 1,0 0-1,-1-1 1,1 1-1,-1-2 1,-11 5 0,5-3-9,0-1 1,-1-1 0,1 0 0,-27 1-1,35-4-141,0 0-1,-1-1 0,1 1 0,0-1 0,0 0 0,0 0 0,0-1 0,1 0 0,-1 0 1,0-1-1,1 1 0,-1-1 0,1 0 0,-6-5 0,10 8 42,0-1 1,1 1-1,-1 0 0,0-1 0,1 1 1,-1-1-1,1 1 0,-1-1 1,1 1-1,-1-1 0,1 1 0,-1-1 1,1 1-1,-1-1 0,1 0 0,0 1 1,-1-1-1,1 0 0,0 1 0,0-1 1,-1 0-1,1 1 0,0-1 1,0 0-1,0 0 0,0 1 0,0-1 1,0 0-1,0 0 0,0 1 0,0-1 1,0 0-1,1 0 0,-1 1 0,0-1 1,0 0-1,1 1 0,0-2 1,4-2-665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4:17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10 10338,'-8'0'2790,"17"0"-1923,20 0-580,-12-3 64,-9 1-298,0 0-1,0 1 1,0 0-1,1 0 1,-1 1-1,0 0 1,0 1-1,10 1 1,-3 2-45,0 0 0,0 0 1,0 2-1,21 10 0,-26-12 0,-8-4-7,-1 0 0,1 0 0,-1 1 0,0-1 0,1 0 0,-1 1 0,1 0 1,-1-1-1,0 1 0,1 0 0,-1 0 0,0-1 0,0 1 0,0 0 0,0 0 1,0 0-1,0 1 0,0-1 0,0 0 0,0 0 0,1 3 0,-6 23 57,5 13-9,-1-39-47,0 1 0,0-1 1,0 1-1,-1-1 0,1 0 1,0 1-1,0-1 0,-1 0 0,1 1 1,-1-1-1,-1 3 0,-2 12 16,12 164 206,-3-136-209,-2-26-7,-1-1 1,-1 1-1,-2 19 0,1-12-349,1 30 0,1 23-498,-4-57 680,1 2-1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01.9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33 305 12243,'21'-14'2713,"11"-6"-2019,55-46-1,5-16-592,-90 80-105,0 0 0,0 0 1,0 0-1,-1 0 1,1 0-1,0-1 1,-1 1-1,1 0 0,-1-1 1,0 1-1,0-1 1,0 0-1,0 1 1,-1-1-1,1 0 0,0 0 1,-1 1-1,0-1 1,0 0-1,0 0 1,0 0-1,0 1 0,-1-4 1,0 2-3,-1 1 1,1 0 0,0 0-1,-1 0 1,0 1 0,0-1-1,0 0 1,0 0-1,0 1 1,0 0 0,-1-1-1,1 1 1,-1 0-1,1 0 1,-1 0 0,0 1-1,0-1 1,0 1 0,-4-2-1,0 0 5,0 1 0,0 0 0,0 1 0,0 0 0,0 0 0,-1 0-1,1 1 1,0 0 0,0 1 0,-1-1 0,1 1 0,0 1 0,0 0 0,0-1 0,0 2-1,1-1 1,-1 1 0,0 0 0,1 1 0,0-1 0,0 1 0,0 1 0,0-1 0,1 1 0,-1 0-1,1 0 1,1 0 0,-1 1 0,1 0 0,0 0 0,0 0 0,0 0 0,1 1 0,-4 11-1,0 4 40,2 0-1,1 0 0,1 1 0,0 0 0,2-1 1,1 1-1,4 41 0,-2-51 0,0 9 59,2 0 1,1-1-1,9 29 0,-11-44-80,-1 0-1,1 0 0,1 0 1,-1 0-1,1 0 1,0-1-1,0 0 1,0 0-1,1 0 1,0 0-1,0-1 1,0 0-1,0 0 0,1 0 1,8 4-1,-7-5-39,0 0 0,1-1 0,-1 1 0,1-2 0,0 1 0,-1-1-1,1 0 1,0 0 0,0-1 0,-1 0 0,1-1 0,0 0 0,9-2-1,10-4-710,-1 0 0,36-17-1,-20 8-873,-16 7 883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02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338 110 9746,'-42'-38'4738,"36"31"-4410,0 1 1,0 0 0,-1 1-1,1-1 1,-2 1-1,1 0 1,0 1 0,-1 0-1,0 0 1,-11-4 0,9 5-179,0 1 0,-1-1 1,1 2-1,0-1 1,-1 2-1,1-1 0,-18 3 1,23-2-140,1 1 0,0 0 1,0 1-1,-1-1 0,1 1 1,0 0-1,0 0 0,1 0 0,-1 1 1,0-1-1,1 1 0,-1 0 1,1 0-1,0 0 0,0 0 0,0 1 1,1-1-1,-1 1 0,1 0 1,-4 6-1,1 1-12,0 1 1,1 0-1,0 0 1,0 0-1,2 0 0,-1 0 1,2 1-1,0-1 1,0 1-1,1-1 1,0 1-1,1-1 0,4 18 1,-1-17-16,-1-1 1,2 0-1,0 0 1,0-1-1,1 1 1,0-1-1,1-1 1,0 1 0,1-1-1,0 0 1,1-1-1,0 0 1,0 0-1,1-1 1,0 0-1,1-1 1,-1 0-1,2-1 1,-1 0-1,0 0 1,1-2-1,0 1 1,0-1-1,1-1 1,-1 0-1,1-1 1,18 1-1,94-1-2481,-42-3-2191,-54 0 3194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16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9090,'12'13'661,"-11"-13"-623,-1-1-1,0 1 1,1 0 0,-1 0 0,0 0-1,0-1 1,1 1 0,-1 0 0,0 0 0,0-1-1,1 1 1,-1 0 0,0-1 0,0 1-1,0 0 1,1-1 0,-1 1 0,0 0 0,0-1-1,0 1 1,0-1 0,0 1 0,0 0-1,0-1 1,0 1 0,0 0 0,0-1 0,0 0-1,1 1 11,-1-1 0,1 1 0,-1-1 0,1 1-1,0-1 1,-1 1 0,1 0 0,0-1 0,-1 1 0,1 0-1,0 0 1,0-1 0,-1 1 0,1 0 0,0 0 0,-1 0-1,1 0 1,0 0 0,0 0 0,-1 0 0,1 0-1,0 0 1,0 0 0,1 1 0,22 3 408,-22-3-434,19 2 200,34 1-1,-12-2-64,199 8 475,-82-5-390,50 8 132,-21 8-88,-111-11-40,85 1 0,-143-10-115,-13-1-94,1 0 1,-1 0-1,0 0 1,0-1-1,0 0 0,-1 0 1,1-1-1,0 0 1,7-3-1,4 3-43,-8 1-627,-16-3 1950,-4 0-178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22.0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95 297 11242,'-5'-6'108,"1"-1"-1,0 1 1,0-1-1,0 0 1,1 0-1,0 0 0,0 0 1,1-1-1,0 1 1,0-1-1,1 1 1,0-1-1,0 0 0,1-11 1,1 7-43,1 0 0,0 0 1,1 0-1,0 0 0,1 1 1,0-1-1,1 1 0,9-17 1,-12 24-51,1 0 0,0 0 1,-1 0-1,1 0 0,1 1 1,-1-1-1,1 1 0,-1 0 1,1 0-1,0 0 0,0 1 1,0-1-1,0 1 0,6-2 1,-7 3-4,0 0 0,0 0 0,0 0 0,0 1 0,1-1 1,-1 1-1,0 0 0,0 0 0,1 0 0,-1 0 0,0 1 0,0-1 1,0 1-1,0 0 0,1 0 0,-1 0 0,0 0 0,0 1 1,-1-1-1,1 1 0,4 2 0,-2 1 18,1-1 0,-1 1 1,-1 0-1,1 0 0,-1 0 0,0 1 1,0 0-1,-1-1 0,1 1 1,2 9-1,-1-4 30,-2 1-1,1-1 1,-2 1 0,0 0 0,1 15 0,-2 9 81,-1 0 1,-10 65-1,-43 204-75,48-286-111,-1 0 0,-1 0 0,-1-1 0,0 0 0,-1 0 0,-1-1 1,-1 0-1,-1-1 0,0 0 0,-24 24 0,34-39 18,1 0 0,-1 0 0,0 0 0,0 0 0,0 0 0,0 0 0,1 0 0,-1-1 0,0 1 0,-1-1 0,1 0 0,0 1 0,0-1 0,0 0 0,0 0 0,0 0 0,0-1 0,0 1 0,0 0 0,0-1 0,0 1 0,0-1 0,0 0 0,0 0 0,0 0 0,1 0 0,-4-1 0,0-1-130,0 0 0,0-1 0,0 1 0,0-1 0,1 0 0,0 0-1,-1 0 1,-4-7 0,9 10 140,0-1-1,-1 1 1,1 0-1,0-1 1,0 1-1,0-1 1,0 1-1,0 0 0,0-1 1,0 1-1,0 0 1,0-1-1,1 1 1,-1 0-1,1-1 1,-1 1-1,1 0 1,-1 0-1,1-1 1,0 1-1,0 0 0,-1 0 1,3-1-1,18-23 21,-16 21 18,0 0 0,0 1 0,1 0 1,-1 0-1,1 0 0,-1 0 1,1 1-1,0 0 0,0 0 0,0 1 1,0-1-1,0 1 0,0 1 1,0-1-1,1 1 0,-1 0 0,0 1 1,0-1-1,0 1 0,1 0 1,10 4-1,7 4 98,0 1 1,0 1 0,44 28-1,-17-10-72,-34-20-136,1-1-1,1 0 1,22 5 0,0-5 2760,-28-9-1413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22.3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 9410,'10'-1'864,"0"1"1137,10 1-1593,0 2-56,6 0-88,1 0-56,5-1-96,2-2-32,7-3-80,2-3-144,4 3 3177,2-8-2297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23.1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297 711 11330,'-15'-17'699,"0"1"0,-1 0-1,0 1 1,-2 0-1,-35-21 1,51 34-656,-1 1-1,1 0 1,-1 0 0,1 0-1,-1 0 1,0 0 0,1 0-1,-1 1 1,0-1-1,0 1 1,1 0 0,-1 0-1,0 0 1,0 0 0,0 1-1,1-1 1,-1 1 0,-5 1-1,5 0-22,1-1 1,-1 1-1,1 0 0,-1 0 0,1 0 0,-1 1 0,1-1 0,0 0 0,0 1 1,0-1-1,1 1 0,-1 0 0,1 0 0,-1 0 0,-1 5 0,-9 29 20,-14 72-1,12-43-26,7-38-2,-6 57 1,12-77-13,1 1 1,0 0-1,1-1 0,0 1 1,0 0-1,1-1 1,0 1-1,0-1 1,1 0-1,0 0 1,5 10-1,-4-11-5,0 0 0,1 0 0,0 0 0,0 0 0,1-1 0,0 0 0,0 0 0,1-1 0,-1 1 0,13 6 0,-15-10 0,0 0 1,0 0-1,1 0 0,-1-1 1,1 1-1,0-1 0,-1 0 1,1-1-1,0 1 0,-1-1 1,1 0-1,0 0 0,0 0 1,-1-1-1,1 0 0,0 0 1,-1 0-1,1 0 0,-1-1 1,7-2-1,1-3-24,0 0 0,0-1 0,0 0 0,-1 0 0,-1-1 0,15-16 0,-10 8 9,-1-1 1,0 0 0,14-27 0,-18 28 19,-2-2-1,-1 1 1,0-1 0,-1 0-1,3-21 1,12-101-64,-19 120 42,3-18-2,11-146-538,-15 159 469,-2 0 0,-1 0-1,-1 0 1,-1 1 0,-9-30 0,7 33 77,-27-79-1,27 86 21,-1 1 1,0 0-1,-1 0 1,-16-20-1,7 8 8,-9-8 36,26 34-46,0-1 1,0 1 0,-1 0-1,1 0 1,0 0 0,-1 0 0,1-1-1,0 1 1,0 0 0,-1 0-1,1 0 1,0 0 0,-1 0 0,1 0-1,0 0 1,-1 0 0,1 0-1,0 0 1,0 0 0,-1 0 0,1 0-1,0 0 1,-1 0 0,1 1-1,0-1 1,-1 0 0,1 0 0,0 0-1,0 0 1,-1 0 0,1 1-1,0-1 1,0 0 0,-1 0 0,1 1-1,0-1 1,0 0 0,0 0-1,0 1 1,-1-1 0,1 0 0,0 0-1,0 1 1,0-1 0,0 0-1,0 1 1,0-1 0,0 0 0,0 1-1,0-1 1,0 0 0,0 1-1,-6 18 18,6-18-19,-2 22 2,0 1 1,1-1-1,2 1 1,0 0-1,1-1 1,2 1-1,10 37 1,-1-21 20,28 61 1,10 27 30,-22-29-20,42 124 33,-59-194-48,2 0 0,0-1 0,2 0 0,1-2 0,29 37 0,-43-59-60,18 18 117,-21-22-106,1 1 1,-1 0-1,1-1 1,-1 1-1,1-1 1,0 1 0,-1-1-1,1 1 1,0-1-1,0 0 1,-1 1-1,1-1 1,0 0-1,0 0 1,-1 1-1,1-1 1,0 0-1,0 0 1,0 0-1,0 0 1,-1 0-1,1 0 1,0 0-1,0 0 1,0 0-1,-1 0 1,1-1-1,1 0 1,-1 1-64,-1-1 0,0 1 0,0-1 0,0 1 0,0-1 1,0 0-1,0 1 0,0-1 0,0 1 0,0-1 0,0 0 0,0 1 1,0-1-1,0 1 0,0-1 0,0 0 0,-1 1 0,1-1 0,0 1 1,0-1-1,-1 1 0,0-2 0,1 1-193,-5-9-688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23.7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 10186,'1'22'425,"1"1"1,1-1-1,1 0 0,0 0 1,10 24-1,45 104-358,-56-143-5,30 61 26,-21-46-49,0 1 0,-2 0 0,12 42 0,-22-65-36,0 0 1,0 0-1,0 0 0,0 0 1,0 0-1,0 0 1,0 0-1,0 0 1,-1 0-1,1 0 0,0 0 1,0 0-1,0 0 1,0 0-1,0 0 0,0 0 1,0 0-1,0 0 1,0 0-1,0 0 1,-1 0-1,1 0 0,0 0 1,0 0-1,0 0 1,0 0-1,0 0 0,0 0 1,0 1-1,0-1 1,0 0-1,0 0 1,0 0-1,0 0 0,0 0 1,0 0-1,-1 0 1,1 0-1,0 0 0,0 0 1,0 0-1,0 0 1,0 0-1,0 1 1,0-1-1,-6-10 19,-31-78-2,-11-32-55,44 105 31,0 0 0,1 0-1,0-1 1,1 1 0,1-1 0,1-20-1,1 18 15,-1 8 10,0-1 0,1 0 1,0 1-1,1-1 1,0 1-1,1 0 0,5-14 1,-3 15 5,-2 1 4,1 1 1,0 0 0,0 1-1,8-10 1,-10 13-23,0 1 0,0 0 0,0 1 0,1-1-1,-1 0 1,1 1 0,0-1 0,-1 1 0,1 0 0,0 0 0,0 0-1,-1 0 1,1 0 0,0 1 0,5-1 0,2 0 2,-1 0 1,1 1 0,-1 1-1,0 0 1,1 0-1,-1 0 1,0 1-1,0 1 1,0 0 0,0 0-1,11 6 1,-9-4-24,-9-4-92,1 0 0,-1 0 0,1 0 0,-1 1 0,0-1-1,0 1 1,1-1 0,-1 1 0,0 0 0,0 0 0,3 4 0,-1-1-332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24.3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271 60 12763,'-23'-12'717,"-2"0"1,1 2 0,-1 1 0,-29-6-1,51 14-689,0 1-1,1-1 0,-1 1 0,1 0 1,-1 0-1,0 1 0,1-1 0,-1 0 0,0 1 1,1-1-1,-1 1 0,1 0 0,-1 0 0,1 0 1,0 0-1,-1 1 0,-1 1 0,0 0-6,0 0 0,1 0 0,-1 1 0,1 0-1,0-1 1,0 1 0,0 0 0,-3 8 0,-1 4-5,1 0-1,0 0 1,1 0 0,-3 21 0,6-25-9,0 0 0,0 0 0,2 0 0,-1 0 1,2 0-1,-1 0 0,1 0 0,1-1 0,1 1 1,6 22-1,-5-26-4,-1 0 1,1 0-1,1 0 1,0-1 0,0 1-1,0-1 1,1 0-1,0-1 1,0 1-1,1-1 1,0-1-1,0 1 1,0-1 0,1 0-1,10 5 1,-6-4-7,1-1 0,0 0-1,0-1 1,0 0 0,0-1 0,0 0 0,1-1 0,0-1 0,-1 0 0,1-1 0,-1-1 0,23-2 0,-22 1-49,0-1 1,0 1-1,0-2 1,-1 0 0,1-1-1,23-12 1,-31 14 19,-1-1-1,1 0 1,-1 1 0,0-2 0,-1 1-1,1-1 1,-1 0 0,0 0 0,0 0-1,0 0 1,-1-1 0,0 1 0,0-1-1,0 0 1,-1 0 0,1 0 0,1-9-1,-3 3 48,1 1-1,-2-1 1,1 1-1,-2-1 1,1 0-1,-2 1 0,1-1 1,-2 1-1,1 0 1,-2 0-1,0 0 1,0 0-1,0 0 0,-2 1 1,-7-13-1,9 18-3,0-1 0,-1 1 0,1 0-1,-1 1 1,0-1 0,-1 1 0,1 0 0,-1 1-1,0-1 1,0 1 0,0 0 0,0 0 0,0 1-1,-12-3 1,4 1-290,0 2 1,0 0-1,0 0 0,0 1 0,0 1 0,-16 2 0,6 1-501,-2 2 243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24.9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 1 13235,'-1'0'86,"0"0"0,1 0 1,-1 0-1,0 0 0,0 0 1,0 0-1,0 0 0,1 0 0,-1 1 1,0-1-1,0 0 0,1 1 1,-1-1-1,0 0 0,0 1 0,1-1 1,-1 1-1,0-1 0,1 1 1,-1-1-1,1 1 0,-1 0 0,0-1 1,1 1-1,-1 0 0,1-1 1,0 1-1,-1 0 0,0 1 0,1 0-12,0 1-1,-1-1 0,1 0 0,0 1 0,0-1 0,0 1 1,1-1-1,-1 1 0,0-1 0,2 4 0,3 8-56,0-1 0,12 22 0,-15-31 89,21 35 9,2-1 1,58 66-1,2 4-68,-70-87-49,-1 1 0,-1 0 0,13 32 0,31 101-64,-51-134 58,-1 1 0,0 0 0,-2 0 0,0 1 0,-2 28 0,-1-44 41,0-1 0,-1 1 1,1-1-1,-2 0 1,1 1-1,-1-1 0,0 0 1,0 0-1,-1 0 0,1 0 1,-1 0-1,-1 0 1,1-1-1,-1 0 0,0 1 1,0-2-1,-1 1 1,1 0-1,-1-1 0,0 0 1,0 0-1,-1 0 0,1-1 1,-1 1-1,0-1 1,0-1-1,0 1 0,0-1 1,0 0-1,-11 2 1,2-3 45,1-1 0,0 0 1,0 0-1,-1-2 1,1 1-1,0-2 1,0 0-1,0-1 1,1 0-1,-1-1 0,-15-9 1,19 10-183,0-2 0,0 1 0,1-1 0,0-1 1,0 0-1,1 0 0,0 0 0,0-1 0,1-1 0,0 1 1,0-1-1,1 0 0,0-1 0,0 1 0,-4-12 0,3 0 17,1-1 0,1 1 0,-3-24 0,3 3 636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25.2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5 12979,'-2'-1'952,"-2"9"1440,-2-7-1295,1-2-273,0 1-184,4 0-672,2-4-432,9-3 240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4:23.39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11 1 9610,'-5'58'2894,"1"65"1,3-44-2356,2-1-63,18 122 0,-18-194-464,1 59 182,-2-47-37,3 33 0,-2-40-92,-1 0 1,0 0-1,-1 0 0,-3 20 0,-2 9 91,8 140 177,1-67 83,-1-107-129,-2-20-470,0 0-568,0 11 262,0 0 1,0 0 0,0 0-1,-1 0 1,1 0 0,-1 0-1,-1-4 1,-7-9-868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26.0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91 104 9562,'-3'-4'271,"-17"-18"1489,-29-43-1,37 52-984,12 13-759,0 0 0,0 0 0,-1 0 0,1 0 0,0 1 0,0-1 0,-1 0 0,1 0 0,0 0 0,0 0 0,-1 0 0,1 0 0,0 1 0,0-1 0,0 0 0,-1 0 0,1 0 0,0 0 0,0 1 0,0-1 0,0 0-1,-1 0 1,1 1 0,0-1 0,0 0 0,0 0 0,0 1 0,0-1 0,0 0 0,0 0 0,0 1 0,0-1 0,0 0 0,0 1 0,-1 35 386,1-26-500,14 367 396,-7-244-272,-6-106-20,9 114 22,-7-112-3,2 0-1,15 52 0,-18-75-14,0 0 0,1 1 0,0-1 0,0 0 0,0 0 0,1 0 0,0-1 0,0 1 0,1-1 0,-1 0 0,1 0 0,0-1 1,11 9-1,-7-8 0,1-1 1,-1 1 0,1-1-1,0-1 1,0 0 0,0 0 0,0-1-1,14 1 1,12 2-65,-18-1 104,0-2-1,0 0 1,37-1-1,-51-1-114,0-1-1,1 0 0,-1 1 1,0-1-1,0-1 0,0 1 1,0 0-1,0-1 0,0 0 1,0 0-1,0 0 0,-1-1 1,1 1-1,-1-1 0,1 0 1,-1 0-1,0 0 0,0 0 1,-1-1-1,1 1 0,4-8 1,0-7-646,2 0 259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26.4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 12571,'-6'-2'2840,"12"2"-2256,5 2-216,7 1-263,5-3-33,8 0-40,4 1-8,5-1-48,4 0-152,6-1-641,13 1-383,-10 6 568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27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123 436 11506,'0'-1'104,"0"0"-1,0 1 0,0-1 0,0 0 0,1 0 0,-1 1 0,0-1 0,0 0 0,1 0 0,-1 1 0,1-1 0,-1 0 0,0 1 0,1-1 0,-1 0 0,1 1 0,0-1 0,-1 1 0,1-1 0,14-15 222,-14 15-239,15-15 94,0-1 0,-2 0 0,0-1 0,-1-1-1,11-20 1,-20 31-146,0 0 0,-1 1-1,1-1 1,-2-1-1,1 1 1,-1 0 0,-1-1-1,1 1 1,-1-1-1,-1 1 1,1-1 0,-2 1-1,1-1 1,-1 1-1,0-1 1,-4-12 0,2 14-4,0 0 0,0 0 0,-1 1 0,0-1 0,0 1 0,0 0 0,-1 0 0,0 1 0,-7-7-1,1 2 50,0 1-1,-1 1 1,-21-13-1,31 20-67,0 0 0,0 0-1,0 0 1,-1 0 0,1 1 0,0-1 0,0 1-1,-1-1 1,1 1 0,0 0 0,-1 0-1,1 0 1,0 0 0,-1 0 0,1 1-1,0-1 1,0 1 0,-1-1 0,1 1 0,0 0-1,0 0 1,0 0 0,0 0 0,0 0-1,-3 3 1,-3 2-15,0 1 1,1 0-1,0 1 0,-9 13 0,12-17-2,-1 4-5,0 0 1,1 0 0,0 1-1,0 0 1,1 0 0,0 0-1,0 0 1,1 0 0,0 0-1,1 1 1,0-1 0,1 18-1,1 11-35,12 66 0,-13-103 45,3 16-8,1 0-1,0-1 1,1 1 0,1-1 0,9 18 0,-10-25 3,1 1 1,0-1-1,0 0 1,1 0-1,0 0 1,0-1 0,1 0-1,17 12 1,-15-12-1,0-1 0,1 0 0,0-1 1,0 0-1,0-1 0,0 0 0,1-1 0,0 0 1,0-1-1,0 0 0,1-1 0,-1-1 0,0 0 1,1 0-1,-1-1 0,15-2 0,-10 0-52,-1 0 0,0-1 0,25-9 0,-33 9-8,0 0 0,0-1 0,0-1 0,-1 1 0,0-1-1,0 0 1,0 0 0,10-12 0,-11 11-35,1-1 0,-1-1 0,0 1 0,-1-1 0,1 0 0,-2-1 0,1 1 0,-1-1 0,0 0 0,-1 0 0,0 0 0,-1 0 0,0 0 0,0-1 0,0-13 0,0-1-107,0 2 64,0 0 0,-2-1 0,0 1 0,-2 0 0,-4-26 0,0 22 77,1 3-27,-15-42 0,18 59 110,-1-1-1,0 1 1,0 0 0,-1 1-1,0-1 1,0 1 0,0-1-1,0 1 1,-1 0 0,0 1-1,-6-6 1,11 10-8,-1 0 0,1 0 0,-1-1 0,1 1 1,0 0-1,-1 0 0,1 0 0,-1 0 0,1 0 0,-1 0 0,1-1 0,0 1 1,-1 0-1,1 0 0,-1 0 0,1 0 0,-1 1 0,1-1 0,0 0 0,-1 0 1,1 0-1,-1 0 0,1 0 0,-1 0 0,1 1 0,0-1 0,-1 0 0,1 0 0,0 1 1,-1-1-1,1 0 0,0 1 0,-1-1 0,1 0 0,0 1 0,0-1 0,-1 0 1,1 1-1,0-1 0,0 0 0,0 1 0,-1-1 0,1 1 0,0-1 0,0 1 1,0-1-1,0 0 0,0 1 0,-4 22 39,3 6-38,3 0 0,0 0 0,10 43 0,29 84 38,37 47-18,-50-136-12,38 129 0,-57-161-16,1 0 1,2-1 0,17 36-1,-26-64 4,0 1-1,0 1 0,0-1 1,-1 0-1,0 1 0,-1-1 1,0 1-1,0-1 0,0 1 1,-1 0-1,-1 8 0,3-1 49,-1-9 303,-7-14 46,6 6-370,-1 0 1,1 0-1,0 0 0,-1 0 0,1 0 0,0-1 0,0 1 1,0 0-1,0 0 0,1-3 0,0-14 78,-3 10-79,0 0-1,-1 0 1,-1 0 0,1 0-1,-1 1 1,-9-15-1,-7-15 38,-75-152 53,74 151-121,7 10-1,-16-53 1,11 27-15,15 45 6,2 0 1,-1-1-1,1 1 0,1-1 1,0 1-1,1-22 0,10-65-79,-7 77 76,-1 0-15,2 0 1,1 0-1,0 0 1,15-35-1,-16 47 13,0 1-1,0-1 1,1 1-1,-1 0 1,2 0-1,-1 0 1,1 1 0,0 0-1,0 0 1,1 0-1,0 1 1,0 0-1,14-8 1,-4 5-22,-14 5 27,0 1 0,0 0 0,0 1 0,1-1-1,-1 0 1,1 1 0,0 0 0,-1 0 0,1 0 0,0 0 0,-1 1 0,1-1-1,0 1 1,0 0 0,0 0 0,-1 0 0,1 1 0,5 0 0,1 3-9,-2 0 1,1 1 0,0 0 0,-1 0-1,0 1 1,0 0 0,-1 0 0,1 0-1,-1 1 1,-1 1 0,1-1 0,7 13-1,-6-8 21,-1 1-1,0 1 1,-1-1-1,-1 1 1,0 0 0,-1 0-1,5 24 1,-7-24 61,0 0 1,-1 1 0,-1-1 0,0 0-1,-1 1 1,-4 23 0,4-32 0,-1 0-1,1-1 1,-1 1 0,0-1-1,0 0 1,-1 0 0,0 1-1,0-2 1,0 1 0,0 0-1,-1-1 1,0 1 0,0-1 0,0 0-1,0 0 1,-1-1 0,1 1-1,-1-1 1,-7 4 0,1-3-235,-1 1 0,0-1 1,0-1-1,-1 0 0,1-1 1,-1 0-1,1-1 0,-21-1 1,13 0-278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28.4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 7706,'-7'15'5287,"6"15"-4509,1-21-262,0 68 782,13 95 0,23 78-489,-19-146-683,-7-33-79,2 12 6,2-1 1,35 107-1,-48-185-86,0-1-1,0 0 0,1 0 0,-1 0 1,1 0-1,0 0 0,0 0 1,2 3-1,-4-6-13,0 0 0,1 0 0,-1 1 0,0-1 0,1 0 0,-1 0 0,0 0 0,0 0 0,1 1 0,-1-1 0,0 0 0,1 0 0,-1 0 0,0 0 0,1 0-1,-1 0 1,1 0 0,-1 0 0,0 0 0,1 0 0,-1 0 0,0 0 0,1 0 0,-1 0 0,0 0 0,1 0 0,-1 0 0,0-1 0,1 1 0,0-1-171,0 0 0,0 0 0,0 0 0,0 0-1,0 0 1,0-1 0,0 1 0,-1 0 0,1-1 0,0 1 0,0-3 0,5-11-681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29.2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372 178 11002,'-9'-17'704,"-1"0"0,0 1-1,-2 0 1,-24-27 0,29 36-467,0 0-1,0 1 1,-1-1 0,0 1 0,0 1 0,-1 0 0,1 0 0,-1 0 0,0 1 0,0 1 0,-13-4 0,18 6-193,1 1 1,-1-1-1,0 1 1,1 0-1,-1 0 0,0 0 1,1 1-1,-1-1 1,1 1-1,-1 0 1,1 0-1,-1 0 1,1 1-1,-6 2 1,4-1-30,0 0 1,0 1 0,0 0 0,0 0 0,1 0-1,-1 1 1,-6 9 0,2 0-12,1-1 0,0 1-1,1 1 1,1-1 0,-8 30 0,6-13 12,1 1 0,2 0 0,1 1 0,2-1 0,1 1 0,1 0 0,7 39 0,-5-59-13,1 0 1,0-1-1,1 1 0,0-1 1,10 20-1,-11-26-3,1 0 0,0 0-1,0 0 1,0-1 0,1 1-1,0-1 1,0 0 0,0 0-1,0-1 1,1 0 0,0 0-1,7 4 1,9 4-31,29 9-1,-41-18 19,-1 0 0,1-1 0,0 0 0,-1-1 1,1 0-1,13-1 0,-12 0-19,0 0 0,0-2 0,0 1 0,0-1 0,0-1 0,11-3 0,-19 4 14,1 0 0,0 0-1,0 0 1,-1 0 0,0 0 0,1-1 0,-1 1 0,0-1 0,0 0 0,0 0 0,0 0 0,-1 0 0,1-1 0,-1 1-1,0-1 1,0 1 0,0-1 0,-1 0 0,2-5 0,2-10-56,-1 0-1,-1 0 1,-1 0 0,0 0-1,-2 0 1,-2-26 0,-21-116-289,20 146 341,0 5 22,0 0 1,0-1 0,-1 1 0,-1 1 0,1-1 0,-8-9-1,-11-26 48,21 42-30,0-1 0,0 1 0,0 0-1,0-1 1,0 1 0,-1 0 0,0 0 0,0 1 0,-4-4 0,-6-6 352,18 13-240,7 9-50,7 21-72,-2 1 0,26 63 0,-25-53 8,25 45 0,0-22 111,3-2 0,67 71 0,-113-134-125,21 23 50,31 28 1,-44-44-205,0-1 0,1 1-1,0-2 1,0 1 0,0-1 0,1 0-1,15 5 1,-25-10 87,1 0-1,-1 0 0,1 0 1,-1 1-1,1-1 1,-1 0-1,1 0 0,-1 0 1,1 0-1,-1 0 0,1 0 1,-1 0-1,1 0 1,-1 0-1,1 0 0,-1 0 1,1 0-1,-1 0 0,1 0 1,-1 0-1,1 0 1,-1-1-1,1 1 0,-1 0 1,1 0-1,-1-1 0,0 1 1,1 0-1,-1-1 1,1 1-1,-1 0 0,0-1 1,1 0-1,-1-8-758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47.3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11 10850,'-9'8'1129,"1"0"1167,2 1-1328,-2-1-88,8-4-175,-6 1-129,5-8-184,-2-2-80,1-3-168,1-4-64,1 3-152,3 6-112,-2-2-448,10 1-288,0 4 2648,-1-3-1656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47.7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31 12267,'-5'-3'856,"1"1"480,1 2-608,0-3-144,1-5-240,1 2-120,-1-1-151,2 5-610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48.1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10 11931,'-9'9'3880,"3"-9"-2943,-2-2-153,8-1-392,-3-1-136,5 4-192,-1 0-88,7-2-272,-2 2-224,2-3-641,4 3 313,-3-5 312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48.4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8 13403,'-9'8'872,"0"-2"416,3-1-119,3-1 431,3-7-1176,1-2-120,-2-1-72,1 5-256,0-1-120,-2 1-400,-1-11-1024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48.8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66 13739,'-5'-6'936,"2"0"440,1 1-135,-1-1-329,2-3-216,1 1-352,0 2-112,0 0-208,0 1-136,3 1-480,2-1-440,4 5-1465,-6 0 1393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4:27.37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663 4641 7194,'-7'-41'4443,"5"26"-4084,1 1 0,1-1-1,0 1 1,3-23 0,1 14 69,-2-1 1,-1 0-1,-1 0 1,-1 0 0,-8-41-1,4 23-9,1-1-1,3-75 1,2 54-217,-10-46 1157,8 15-982,-2 33-201,0 34-122,2-40 1,0-2 6,-3-104-32,8-14-28,5-24-1,-7 161 0,-1 32 0,0-1 0,-1 0 0,-5-32 0,2 31 2,1-1 1,3-42-1,-1 25-1,5-63-1,-1 56 0,-4-51 0,-3 53-2,2 1 0,6-58 0,5 57 0,-7 34 2,0-1 0,-1 0 0,1-11 0,-3-6 4,-4-35 1,0-23 2,0-149-15,-19 37 32,14-103 50,7 62 14,-8 48-35,9 172-33,1-34-1,1-3 46,-1-8-25,1 46-37,0-1 0,-5-33 0,-3-21 2,3 22-2,-5-86-11,1 74 12,4 42-2,-1-35 0,4 37-4,-1 0-1,-8-35 1,7 42 1,-14-45-15,14 53 10,3 4 4,0-1 0,-1 1-1,1-1 1,-1 1-1,1-1 1,0 0 0,-1 1-1,1-1 1,0 1-1,0-1 1,0 0 0,0 1-1,-1-1 1,1 0 0,0 1-1,0-1 1,0 0-1,0 1 1,0-1 0,1-1-1,-1 2 0,0 0 0,0 0 0,0-1 0,0 1 0,0 0 0,0 0-1,0 0 1,0-1 0,0 1 0,0 0 0,0 0 0,0 0 0,0 0 0,0-1-1,0 1 1,0 0 0,0 0 0,0 0 0,0 0 0,0-1 0,0 1 0,1 0-1,-1 0 1,0 0 0,0 0 0,0 0 0,0-1 0,0 1 0,1 0 0,-1 0-1,0 0 1,0 0 0,0 0 0,0 0 0,1 0 0,-1 0 0,0 0 0,0 0-1,0 0 1,1-1 0,8 6-43,12 12 36,-19-15-6,6 6 13,-1 0-1,-1 0 1,1 1-1,7 13 1,-9-13 3,0-1 0,1 0 0,0-1 1,0 1-1,12 10 0,-2-3 1,-1 0-1,0 0 1,-1 1-1,13 21 0,-14-19 5,-9-14-5,0 0 1,0 1-1,1-2 0,-1 1 1,6 3-1,17 16 9,13 10 6,-30-26-13,-1 0 0,-1 0 0,14 15 1,-8-4 6,-4-5-6,0-1 1,1 0 0,14 13 0,-24-25-4,0 1 0,0 1 1,0-1-1,0 0 1,0 0-1,-1 0 1,1 0-1,0 0 1,-1 1-1,1-1 1,-1 0-1,1 2 1,-1-2-1,0 1 1,1-1 0,-1 1-1,1-1 1,0 1-1,-1-1 1,1 0 0,0 0-1,0 1 1,0-1-1,2 2 1,1 1 5,19 11 12,-23-15-17,0 0 1,0 0 0,0 0-1,-1 0 1,1-1-1,0 1 1,0 0 0,0 0-1,0 0 1,0 0-1,0 0 1,-1 0 0,1-1-1,0 1 1,0 0-1,0 0 1,0 0 0,-1 0-1,1 0 1,0 0-1,0 0 1,0 0 0,-1 0-1,1 0 1,0 0-1,0 0 1,0 0 0,0 0-1,-1 0 1,1 0-1,0 0 1,0 0 0,0 0-1,-1 0 1,1 0-1,0 0 1,0 0 0,0 0-1,0 0 1,-1 1-1,1-1 1,0 0 0,0 0-1,0 0 1,0 0-1,0 0 1,-1 0 0,1 1-1,0-1 1,0 0-1,0 0 1,0 0 0,0 0-1,0 1 1,0-1-1,0 0 1,0 0 0,0 0-1,0 1 1,0-1-1,0 0 1,0 0 0,0 0-1,0 1 1,-8-8 9,8 7-11,-1 0 1,1 0 0,-1-1 0,1 1 0,-1 0 0,1-1-1,-1 1 1,1-1 0,-1 1 0,1-1 0,0 1 0,-1 0-1,1-1 1,-1 0 0,1 1 0,0-1 0,0 1 0,-1-1 0,1 1-1,0-1 1,0 0 0,0 1 0,0-1 0,-1 1 0,1-1-1,0 0 1,0 1 0,0-1 0,0 1 0,0-1 0,1 0-1,-1 1 1,0-1 0,0 0 0,-10-30 16,10 30-16,0 0-1,0 0 0,-1 1 0,1-1 1,0 0-1,-1 0 0,1 0 1,-1 1-1,1-1 0,-1 0 0,1 1 1,-1-1-1,0 0 0,1 1 1,-1-1-1,0 1 0,1-1 0,-1 1 1,0-1-1,-1 0 0,1 1 1,0-1-1,0 0 1,0 1-1,0-1 1,0 0-1,0 0 0,0 1 1,0-1-1,0 0 1,1 0-1,-1 0 1,0 0-1,1 0 1,-1 0-1,1 0 1,-1 0-1,1-1 0,-1-1 1,-1-2 1,1 0 1,-1 0-1,0 0 1,0 1-1,0-1 0,-1 0 1,0 1-1,-6-9 1,-1-2 0,-6-2 3,15 16-5,-1 0 0,0-1 0,1 1 0,-1-1 0,1 0-1,-1 1 1,1-1 0,0 0 0,0 0 0,0 0-1,-1-2 1,1 2 0,0 0-1,0 1 1,0-1 0,0 0-1,0 1 1,-1-1-1,1 1 1,0-1 0,-1 1-1,1 0 1,-1 0-1,1 0 1,-1 0 0,0 0-1,1 0 1,-4-1-1,3 1 3,0 0-1,0 0 0,0 0 0,0-1 0,0 1 0,0 0 0,1-1 0,-1 1 1,0-1-1,1 0 0,-1 0 0,1 1 0,-3-5 0,2 2 2,0 0 0,-1 1-1,0-1 1,0 1 0,0 0-1,0 0 1,0 0-1,-1 1 1,1-1 0,-1 1-1,0-1 1,-4-1 0,2 1 1,1 0 0,-1-1-1,1 1 1,-7-8 0,-83-77 125,79 77-123,15 10-7,-1 1 1,1-1 0,-1 0-1,1 0 1,-1 0 0,1 0-1,0 0 1,-1-1-1,1 1 1,0 0 0,-2-3-1,-24-31 16,26 33-16,0 0 0,-1 0 0,1 0-1,0 0 1,-1 0 0,1 1-1,-1-1 1,1 0 0,-1 1-1,0-1 1,0 1 0,0 0-1,1 0 1,-1 0 0,-1 0-1,1 0 1,0 0 0,0 0-1,0 1 1,0-1 0,0 1-1,-1-1 1,1 1 0,-3 0-1,3 0 1,-1-1-1,1 1 0,-1 0 1,1 1-1,0-1 0,-1 0 1,1 1-1,0-1 0,-1 1 1,1 0-1,-3 1 0,-5 2 1,6-3-1,-1 1-1,1-1 1,0 1-1,0 0 1,1 1-1,-1-1 0,0 1 1,-5 5-1,-19 12-9,25-19 10,1 1 0,0 0 0,0-1 0,0 1 1,0 0-1,0 0 0,-2 4 0,-11 9 1,-30 12 0,41-23-2,1 0 0,-1 0 0,1 0 0,0 0-1,-3 6 1,-7 8-15,9-13 16,-1-1 1,1-1 0,-1 1 0,1 0-1,-9 3 1,8-3 0,-1-1 0,1 1 0,0 0 0,1 0 0,-6 5 0,3-2 0,0 0 0,-1 0 0,0-1 0,-10 6 0,8-5 0,0 0 0,-12 12 0,-52 39 0,61-48 6,1-1-1,-21 11 0,24-15-3,1 3 22,6-6-779,-2-7-1682,1 5-197,-3 0 929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49.1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3 12627,'-5'6'1136,"4"3"1865,7-9-1137,-8-3-1312,2 2-264,4 1-104,-1 0-144,-2 0-80,1-5-312,-2-1-264,7 3-1672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49.5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10586,'-2'0'5785,"4"6"-4592,-1 0 455,1-9-1184,-1-2 104,1 4-432,-2-1-128,1 2-72,1 0-336,-1 0-240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49.9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14979,'1'1'4761,"1"-4"-4305,4 1-144,-4 1-40,-2-1-336,1 1-368,13-4-2968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50.2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13819,'-2'14'6753,"2"-11"-5744,2 2-209,-1-4-264,-1 1-144,0-1-120,2 1-112,-1-1-136,1 1-72,-1-2-304,1 0-232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50.5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 13027,'-6'-2'7825,"9"5"-7048,-1 2-225,1 1-224,-2-6-96,1 1-136,-1-1-24,1 0-152,0 0-160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50.9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11707,'1'1'414,"0"0"0,1 0 1,-1 0-1,1 0 1,-1 0-1,1 0 0,-1-1 1,1 1-1,-1 0 1,1-1-1,0 1 1,-1-1-1,1 0 0,0 1 1,-1-1-1,1 0 1,0 0-1,0 0 1,4 0 1474,7 7 960,-12-7-2864,-1 0-1,0 0 1,0 1 0,0-1 0,1 0 0,-1 0-1,0 0 1,0 0 0,0 0 0,1 0-1,-1 1 1,0-1 0,0 0 0,1 0 0,-1 0-1,0 0 1,0 0 0,1 0 0,-1 0-1,0 0 1,0 0 0,1 0 0,-1 0 0,0 0-1,0 0 1,1-1 0,-1 1 0,0 0-1,0 0 1,1 0 0,-1 0 0,0 0 0,0 0-1,0-1 1,1 1 0,-1 0 0,0 0-1,0 0 1,0 0 0,0-1 0,1 1 0,-1 0-1,0 0 1,0 0 0,0-1 0,0 1-1,0 0 1,0-1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51.6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 13635,'8'-2'1328,"-2"1"737,0-2-609,-2 0-216,-1 3-584,0-5 1097,-10 3-1345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52.5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0 12563,'2'5'3905,"0"-1"-2649,-6-4-144,1 0-392,2 0-160,-1 0-280,4 2-120,1-1-160,-2-1-112,4 3-560,-2 1-464,0-1 1280,-3 3-616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52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0 13787,'-4'5'864,"-2"0"408,5 1-119,-1-3-257,8 0-208,-1-2-336,0-1-120,-4 0-104,4 0-216,5-6-1824,3 5-3265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6:57:53.1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6 9930,'-9'2'6554,"12"-2"-5994,-6-5-568,5 5-160,1-3-561,1 3-343,-2 0 520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2D0C87-A25E-A761-7027-1C4BED98B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2C065EA-5611-CC4C-1906-9E5B5DF90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574A0A-637E-3C47-AA57-72EC0EDF8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9859-469F-4D3D-BA6C-6C80E4DF720B}" type="datetimeFigureOut">
              <a:rPr lang="cs-CZ" smtClean="0"/>
              <a:t>22.06.2023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7BCD91-FAF9-B25D-6477-DE7A84021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0A131E-E29E-84F7-FC99-68E61FFDE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3E72-EF6E-4A90-85B6-7D3A188100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31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E642D3-6D4B-160E-2200-E38748B89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A5E1F70-EBBB-65C4-2705-7559DA6ED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73D3CD-9AD6-0BF7-2A72-70DEBD61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9859-469F-4D3D-BA6C-6C80E4DF720B}" type="datetimeFigureOut">
              <a:rPr lang="cs-CZ" smtClean="0"/>
              <a:t>22.06.2023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0F5621-1CD9-9B27-7744-55BB5D9F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BD3F5D-EE38-9380-8258-35CD44B40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3E72-EF6E-4A90-85B6-7D3A188100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68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D747589-4F59-0E5A-D7FE-EF15660179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5EEBAA5-F6F7-8302-74E6-28DDC8517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A508D5-854E-CAA3-C7AC-78A5D2EBB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9859-469F-4D3D-BA6C-6C80E4DF720B}" type="datetimeFigureOut">
              <a:rPr lang="cs-CZ" smtClean="0"/>
              <a:t>22.06.2023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7E1B54-7965-CC61-1495-60C45141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915738-15C8-3CF4-4CFB-6C969DDED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3E72-EF6E-4A90-85B6-7D3A188100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353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F21A2-4EF9-2F75-69CD-18F56593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885B1C-4E7E-AE4B-2417-0B88271A3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0460BF-9EA3-5D29-0C8A-9F0A1F31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9859-469F-4D3D-BA6C-6C80E4DF720B}" type="datetimeFigureOut">
              <a:rPr lang="cs-CZ" smtClean="0"/>
              <a:t>22.06.2023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18001A-B13F-EF64-860A-B69D5335D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B3794B-7611-85D0-16C3-6765358D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3E72-EF6E-4A90-85B6-7D3A188100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03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FA7311-84FA-82D2-D461-AF2EBE984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3555408-078B-F535-68DF-BB27171BD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742BDF-5AC4-9BC6-936A-438171059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9859-469F-4D3D-BA6C-6C80E4DF720B}" type="datetimeFigureOut">
              <a:rPr lang="cs-CZ" smtClean="0"/>
              <a:t>22.06.2023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036AFB-104C-0B7E-06D3-97FB0C2D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44117F-A4CB-E1F5-1DB1-84A3AB6AD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3E72-EF6E-4A90-85B6-7D3A188100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0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AE0C85-5949-C68B-C9BC-08F18696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B02E9B-A4EE-9486-4501-69586474B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31A6D9A-3CE6-5FBE-71CA-371FF8CE3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399889-DC0F-99D0-99BC-1C561C20B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9859-469F-4D3D-BA6C-6C80E4DF720B}" type="datetimeFigureOut">
              <a:rPr lang="cs-CZ" smtClean="0"/>
              <a:t>22.06.2023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B71315-A256-0B76-840D-DFE965261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5E1ED4-03B0-4282-43BF-71D1A3610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3E72-EF6E-4A90-85B6-7D3A188100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17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3D769-197D-FF51-32A3-78203E83E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BA29F18-EBFA-B937-00A7-3AC44AAE8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F4BB050-183C-B232-3C6D-A98B1E582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0F04A9D-BE53-B847-4643-F1F85E6900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E05DE3D-BFC9-C43D-BB14-F6C296D27E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082A7B3-6DB8-FC39-43C1-0DF9F3285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9859-469F-4D3D-BA6C-6C80E4DF720B}" type="datetimeFigureOut">
              <a:rPr lang="cs-CZ" smtClean="0"/>
              <a:t>22.06.2023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BBAF723-90D6-A674-66C4-3030300EA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CDA02DE-2C99-104B-4C9B-9E4F77352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3E72-EF6E-4A90-85B6-7D3A188100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1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84207E-BB02-8170-8783-EF172145F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1A2F66C-0F0A-6685-2184-74DF6898B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9859-469F-4D3D-BA6C-6C80E4DF720B}" type="datetimeFigureOut">
              <a:rPr lang="cs-CZ" smtClean="0"/>
              <a:t>22.06.2023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19AE1F8-3D56-A613-4E4A-5B0638789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AED5C06-C4DF-6C9A-30A5-4E8294ADD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3E72-EF6E-4A90-85B6-7D3A188100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693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577AC40-7047-39F3-869D-26832FEAB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9859-469F-4D3D-BA6C-6C80E4DF720B}" type="datetimeFigureOut">
              <a:rPr lang="cs-CZ" smtClean="0"/>
              <a:t>22.06.2023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8B47103-DDB1-DBD4-F882-B54A3E2E5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6015B2-12A4-9BE6-9AA5-2D18265CE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3E72-EF6E-4A90-85B6-7D3A188100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48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0299F0-BDA4-41F2-D268-A848621C9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3AC2AC-F033-752F-02F0-5BC03818A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220145D-91EF-3514-549E-5473FC536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57AA07-E07F-4B6F-DA52-E05F2FFF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9859-469F-4D3D-BA6C-6C80E4DF720B}" type="datetimeFigureOut">
              <a:rPr lang="cs-CZ" smtClean="0"/>
              <a:t>22.06.2023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14B663-EB51-16F4-862D-758651E76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380CBEE-0BB2-EA60-9B00-D788450E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3E72-EF6E-4A90-85B6-7D3A188100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08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3B7E1-3F77-2E1A-437C-8557FC82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9CD7D66-7CBA-145D-05D1-0384871A6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CC53AEC-EC80-F3B4-16A6-9690F906A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A23FF7C-831C-5170-BE0D-767601088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9859-469F-4D3D-BA6C-6C80E4DF720B}" type="datetimeFigureOut">
              <a:rPr lang="cs-CZ" smtClean="0"/>
              <a:t>22.06.2023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971065D-51BE-3A75-35C2-15188C19A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1612198-E34A-049A-AC17-ECE5652B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3E72-EF6E-4A90-85B6-7D3A188100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405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69F802-CF61-6CBB-328F-0D253C65F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9FCEF9-867D-F651-C99A-803085BB8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EECB6A-5E25-77DB-1CC6-123EA8E39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59859-469F-4D3D-BA6C-6C80E4DF720B}" type="datetimeFigureOut">
              <a:rPr lang="cs-CZ" smtClean="0"/>
              <a:t>22.06.2023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32383E-D947-DEAF-8C95-545E3C60B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35E4A5-983C-6FAB-EE05-5C7BBB4BE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E3E72-EF6E-4A90-85B6-7D3A188100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8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8.png"/><Relationship Id="rId299" Type="http://schemas.openxmlformats.org/officeDocument/2006/relationships/image" Target="../media/image159.png"/><Relationship Id="rId21" Type="http://schemas.openxmlformats.org/officeDocument/2006/relationships/image" Target="../media/image20.png"/><Relationship Id="rId63" Type="http://schemas.openxmlformats.org/officeDocument/2006/relationships/image" Target="../media/image41.png"/><Relationship Id="rId159" Type="http://schemas.openxmlformats.org/officeDocument/2006/relationships/image" Target="../media/image89.png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268" Type="http://schemas.openxmlformats.org/officeDocument/2006/relationships/customXml" Target="../ink/ink134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5" Type="http://schemas.openxmlformats.org/officeDocument/2006/relationships/image" Target="../media/image12.png"/><Relationship Id="rId181" Type="http://schemas.openxmlformats.org/officeDocument/2006/relationships/image" Target="../media/image100.png"/><Relationship Id="rId237" Type="http://schemas.openxmlformats.org/officeDocument/2006/relationships/image" Target="../media/image128.png"/><Relationship Id="rId279" Type="http://schemas.openxmlformats.org/officeDocument/2006/relationships/image" Target="../media/image149.png"/><Relationship Id="rId43" Type="http://schemas.openxmlformats.org/officeDocument/2006/relationships/image" Target="../media/image31.png"/><Relationship Id="rId139" Type="http://schemas.openxmlformats.org/officeDocument/2006/relationships/image" Target="../media/image79.png"/><Relationship Id="rId290" Type="http://schemas.openxmlformats.org/officeDocument/2006/relationships/customXml" Target="../ink/ink145.xml"/><Relationship Id="rId85" Type="http://schemas.openxmlformats.org/officeDocument/2006/relationships/image" Target="../media/image52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48" Type="http://schemas.openxmlformats.org/officeDocument/2006/relationships/customXml" Target="../ink/ink124.xml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90.png"/><Relationship Id="rId217" Type="http://schemas.openxmlformats.org/officeDocument/2006/relationships/image" Target="../media/image118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139.png"/><Relationship Id="rId23" Type="http://schemas.openxmlformats.org/officeDocument/2006/relationships/image" Target="../media/image21.png"/><Relationship Id="rId119" Type="http://schemas.openxmlformats.org/officeDocument/2006/relationships/image" Target="../media/image69.png"/><Relationship Id="rId270" Type="http://schemas.openxmlformats.org/officeDocument/2006/relationships/customXml" Target="../ink/ink135.xml"/><Relationship Id="rId291" Type="http://schemas.openxmlformats.org/officeDocument/2006/relationships/image" Target="../media/image155.png"/><Relationship Id="rId44" Type="http://schemas.openxmlformats.org/officeDocument/2006/relationships/customXml" Target="../ink/ink22.xml"/><Relationship Id="rId65" Type="http://schemas.openxmlformats.org/officeDocument/2006/relationships/image" Target="../media/image4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85.png"/><Relationship Id="rId172" Type="http://schemas.openxmlformats.org/officeDocument/2006/relationships/customXml" Target="../ink/ink86.xml"/><Relationship Id="rId193" Type="http://schemas.openxmlformats.org/officeDocument/2006/relationships/image" Target="../media/image106.png"/><Relationship Id="rId207" Type="http://schemas.openxmlformats.org/officeDocument/2006/relationships/image" Target="../media/image113.png"/><Relationship Id="rId228" Type="http://schemas.openxmlformats.org/officeDocument/2006/relationships/customXml" Target="../ink/ink114.xml"/><Relationship Id="rId249" Type="http://schemas.openxmlformats.org/officeDocument/2006/relationships/image" Target="../media/image134.png"/><Relationship Id="rId13" Type="http://schemas.openxmlformats.org/officeDocument/2006/relationships/image" Target="../media/image16.png"/><Relationship Id="rId109" Type="http://schemas.openxmlformats.org/officeDocument/2006/relationships/image" Target="../media/image64.png"/><Relationship Id="rId260" Type="http://schemas.openxmlformats.org/officeDocument/2006/relationships/customXml" Target="../ink/ink130.xml"/><Relationship Id="rId281" Type="http://schemas.openxmlformats.org/officeDocument/2006/relationships/image" Target="../media/image150.png"/><Relationship Id="rId34" Type="http://schemas.openxmlformats.org/officeDocument/2006/relationships/customXml" Target="../ink/ink17.xml"/><Relationship Id="rId55" Type="http://schemas.openxmlformats.org/officeDocument/2006/relationships/image" Target="../media/image37.png"/><Relationship Id="rId76" Type="http://schemas.openxmlformats.org/officeDocument/2006/relationships/customXml" Target="../ink/ink38.xml"/><Relationship Id="rId97" Type="http://schemas.openxmlformats.org/officeDocument/2006/relationships/image" Target="../media/image58.png"/><Relationship Id="rId120" Type="http://schemas.openxmlformats.org/officeDocument/2006/relationships/customXml" Target="../ink/ink60.xml"/><Relationship Id="rId141" Type="http://schemas.openxmlformats.org/officeDocument/2006/relationships/image" Target="../media/image80.png"/><Relationship Id="rId7" Type="http://schemas.openxmlformats.org/officeDocument/2006/relationships/image" Target="../media/image13.png"/><Relationship Id="rId162" Type="http://schemas.openxmlformats.org/officeDocument/2006/relationships/customXml" Target="../ink/ink81.xml"/><Relationship Id="rId183" Type="http://schemas.openxmlformats.org/officeDocument/2006/relationships/image" Target="../media/image101.png"/><Relationship Id="rId218" Type="http://schemas.openxmlformats.org/officeDocument/2006/relationships/customXml" Target="../ink/ink109.xml"/><Relationship Id="rId239" Type="http://schemas.openxmlformats.org/officeDocument/2006/relationships/image" Target="../media/image129.png"/><Relationship Id="rId250" Type="http://schemas.openxmlformats.org/officeDocument/2006/relationships/customXml" Target="../ink/ink125.xml"/><Relationship Id="rId271" Type="http://schemas.openxmlformats.org/officeDocument/2006/relationships/image" Target="../media/image145.png"/><Relationship Id="rId292" Type="http://schemas.openxmlformats.org/officeDocument/2006/relationships/customXml" Target="../ink/ink146.xml"/><Relationship Id="rId24" Type="http://schemas.openxmlformats.org/officeDocument/2006/relationships/customXml" Target="../ink/ink12.xml"/><Relationship Id="rId45" Type="http://schemas.openxmlformats.org/officeDocument/2006/relationships/image" Target="../media/image32.png"/><Relationship Id="rId66" Type="http://schemas.openxmlformats.org/officeDocument/2006/relationships/customXml" Target="../ink/ink33.xml"/><Relationship Id="rId87" Type="http://schemas.openxmlformats.org/officeDocument/2006/relationships/image" Target="../media/image53.png"/><Relationship Id="rId110" Type="http://schemas.openxmlformats.org/officeDocument/2006/relationships/customXml" Target="../ink/ink55.xml"/><Relationship Id="rId131" Type="http://schemas.openxmlformats.org/officeDocument/2006/relationships/image" Target="../media/image75.png"/><Relationship Id="rId152" Type="http://schemas.openxmlformats.org/officeDocument/2006/relationships/customXml" Target="../ink/ink76.xml"/><Relationship Id="rId173" Type="http://schemas.openxmlformats.org/officeDocument/2006/relationships/image" Target="../media/image96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24.png"/><Relationship Id="rId240" Type="http://schemas.openxmlformats.org/officeDocument/2006/relationships/customXml" Target="../ink/ink120.xml"/><Relationship Id="rId261" Type="http://schemas.openxmlformats.org/officeDocument/2006/relationships/image" Target="../media/image140.png"/><Relationship Id="rId14" Type="http://schemas.openxmlformats.org/officeDocument/2006/relationships/customXml" Target="../ink/ink7.xml"/><Relationship Id="rId35" Type="http://schemas.openxmlformats.org/officeDocument/2006/relationships/image" Target="../media/image27.png"/><Relationship Id="rId56" Type="http://schemas.openxmlformats.org/officeDocument/2006/relationships/customXml" Target="../ink/ink28.xml"/><Relationship Id="rId77" Type="http://schemas.openxmlformats.org/officeDocument/2006/relationships/image" Target="../media/image48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70.png"/><Relationship Id="rId142" Type="http://schemas.openxmlformats.org/officeDocument/2006/relationships/customXml" Target="../ink/ink71.xml"/><Relationship Id="rId163" Type="http://schemas.openxmlformats.org/officeDocument/2006/relationships/image" Target="../media/image91.png"/><Relationship Id="rId184" Type="http://schemas.openxmlformats.org/officeDocument/2006/relationships/customXml" Target="../ink/ink92.xml"/><Relationship Id="rId219" Type="http://schemas.openxmlformats.org/officeDocument/2006/relationships/image" Target="../media/image119.png"/><Relationship Id="rId230" Type="http://schemas.openxmlformats.org/officeDocument/2006/relationships/customXml" Target="../ink/ink115.xml"/><Relationship Id="rId251" Type="http://schemas.openxmlformats.org/officeDocument/2006/relationships/image" Target="../media/image135.png"/><Relationship Id="rId25" Type="http://schemas.openxmlformats.org/officeDocument/2006/relationships/image" Target="../media/image22.png"/><Relationship Id="rId46" Type="http://schemas.openxmlformats.org/officeDocument/2006/relationships/customXml" Target="../ink/ink23.xml"/><Relationship Id="rId67" Type="http://schemas.openxmlformats.org/officeDocument/2006/relationships/image" Target="../media/image43.png"/><Relationship Id="rId272" Type="http://schemas.openxmlformats.org/officeDocument/2006/relationships/customXml" Target="../ink/ink136.xml"/><Relationship Id="rId293" Type="http://schemas.openxmlformats.org/officeDocument/2006/relationships/image" Target="../media/image156.png"/><Relationship Id="rId88" Type="http://schemas.openxmlformats.org/officeDocument/2006/relationships/customXml" Target="../ink/ink44.xml"/><Relationship Id="rId111" Type="http://schemas.openxmlformats.org/officeDocument/2006/relationships/image" Target="../media/image65.png"/><Relationship Id="rId132" Type="http://schemas.openxmlformats.org/officeDocument/2006/relationships/customXml" Target="../ink/ink66.xml"/><Relationship Id="rId153" Type="http://schemas.openxmlformats.org/officeDocument/2006/relationships/image" Target="../media/image86.png"/><Relationship Id="rId174" Type="http://schemas.openxmlformats.org/officeDocument/2006/relationships/customXml" Target="../ink/ink87.xml"/><Relationship Id="rId195" Type="http://schemas.openxmlformats.org/officeDocument/2006/relationships/image" Target="../media/image107.png"/><Relationship Id="rId209" Type="http://schemas.openxmlformats.org/officeDocument/2006/relationships/image" Target="../media/image114.png"/><Relationship Id="rId220" Type="http://schemas.openxmlformats.org/officeDocument/2006/relationships/customXml" Target="../ink/ink110.xml"/><Relationship Id="rId241" Type="http://schemas.openxmlformats.org/officeDocument/2006/relationships/image" Target="../media/image130.png"/><Relationship Id="rId15" Type="http://schemas.openxmlformats.org/officeDocument/2006/relationships/image" Target="../media/image17.png"/><Relationship Id="rId36" Type="http://schemas.openxmlformats.org/officeDocument/2006/relationships/customXml" Target="../ink/ink18.xml"/><Relationship Id="rId57" Type="http://schemas.openxmlformats.org/officeDocument/2006/relationships/image" Target="../media/image38.png"/><Relationship Id="rId262" Type="http://schemas.openxmlformats.org/officeDocument/2006/relationships/customXml" Target="../ink/ink131.xml"/><Relationship Id="rId283" Type="http://schemas.openxmlformats.org/officeDocument/2006/relationships/image" Target="../media/image151.png"/><Relationship Id="rId78" Type="http://schemas.openxmlformats.org/officeDocument/2006/relationships/customXml" Target="../ink/ink39.xml"/><Relationship Id="rId99" Type="http://schemas.openxmlformats.org/officeDocument/2006/relationships/image" Target="../media/image59.png"/><Relationship Id="rId101" Type="http://schemas.openxmlformats.org/officeDocument/2006/relationships/image" Target="../media/image60.png"/><Relationship Id="rId122" Type="http://schemas.openxmlformats.org/officeDocument/2006/relationships/customXml" Target="../ink/ink61.xml"/><Relationship Id="rId143" Type="http://schemas.openxmlformats.org/officeDocument/2006/relationships/image" Target="../media/image81.png"/><Relationship Id="rId164" Type="http://schemas.openxmlformats.org/officeDocument/2006/relationships/customXml" Target="../ink/ink82.xml"/><Relationship Id="rId185" Type="http://schemas.openxmlformats.org/officeDocument/2006/relationships/image" Target="../media/image102.png"/><Relationship Id="rId9" Type="http://schemas.openxmlformats.org/officeDocument/2006/relationships/image" Target="../media/image14.png"/><Relationship Id="rId210" Type="http://schemas.openxmlformats.org/officeDocument/2006/relationships/customXml" Target="../ink/ink105.xml"/><Relationship Id="rId26" Type="http://schemas.openxmlformats.org/officeDocument/2006/relationships/customXml" Target="../ink/ink13.xml"/><Relationship Id="rId231" Type="http://schemas.openxmlformats.org/officeDocument/2006/relationships/image" Target="../media/image125.png"/><Relationship Id="rId252" Type="http://schemas.openxmlformats.org/officeDocument/2006/relationships/customXml" Target="../ink/ink126.xml"/><Relationship Id="rId273" Type="http://schemas.openxmlformats.org/officeDocument/2006/relationships/image" Target="../media/image146.png"/><Relationship Id="rId294" Type="http://schemas.openxmlformats.org/officeDocument/2006/relationships/customXml" Target="../ink/ink147.xml"/><Relationship Id="rId47" Type="http://schemas.openxmlformats.org/officeDocument/2006/relationships/image" Target="../media/image33.png"/><Relationship Id="rId68" Type="http://schemas.openxmlformats.org/officeDocument/2006/relationships/customXml" Target="../ink/ink34.xml"/><Relationship Id="rId89" Type="http://schemas.openxmlformats.org/officeDocument/2006/relationships/image" Target="../media/image54.png"/><Relationship Id="rId112" Type="http://schemas.openxmlformats.org/officeDocument/2006/relationships/customXml" Target="../ink/ink56.xml"/><Relationship Id="rId133" Type="http://schemas.openxmlformats.org/officeDocument/2006/relationships/image" Target="../media/image76.png"/><Relationship Id="rId154" Type="http://schemas.openxmlformats.org/officeDocument/2006/relationships/customXml" Target="../ink/ink77.xml"/><Relationship Id="rId175" Type="http://schemas.openxmlformats.org/officeDocument/2006/relationships/image" Target="../media/image9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20.png"/><Relationship Id="rId242" Type="http://schemas.openxmlformats.org/officeDocument/2006/relationships/customXml" Target="../ink/ink121.xml"/><Relationship Id="rId263" Type="http://schemas.openxmlformats.org/officeDocument/2006/relationships/image" Target="../media/image141.png"/><Relationship Id="rId284" Type="http://schemas.openxmlformats.org/officeDocument/2006/relationships/customXml" Target="../ink/ink142.xml"/><Relationship Id="rId37" Type="http://schemas.openxmlformats.org/officeDocument/2006/relationships/image" Target="../media/image28.png"/><Relationship Id="rId58" Type="http://schemas.openxmlformats.org/officeDocument/2006/relationships/customXml" Target="../ink/ink29.xml"/><Relationship Id="rId79" Type="http://schemas.openxmlformats.org/officeDocument/2006/relationships/image" Target="../media/image49.png"/><Relationship Id="rId102" Type="http://schemas.openxmlformats.org/officeDocument/2006/relationships/customXml" Target="../ink/ink51.xml"/><Relationship Id="rId123" Type="http://schemas.openxmlformats.org/officeDocument/2006/relationships/image" Target="../media/image7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92.png"/><Relationship Id="rId186" Type="http://schemas.openxmlformats.org/officeDocument/2006/relationships/customXml" Target="../ink/ink93.xml"/><Relationship Id="rId211" Type="http://schemas.openxmlformats.org/officeDocument/2006/relationships/image" Target="../media/image115.png"/><Relationship Id="rId232" Type="http://schemas.openxmlformats.org/officeDocument/2006/relationships/customXml" Target="../ink/ink116.xml"/><Relationship Id="rId253" Type="http://schemas.openxmlformats.org/officeDocument/2006/relationships/image" Target="../media/image136.png"/><Relationship Id="rId274" Type="http://schemas.openxmlformats.org/officeDocument/2006/relationships/customXml" Target="../ink/ink137.xml"/><Relationship Id="rId295" Type="http://schemas.openxmlformats.org/officeDocument/2006/relationships/image" Target="../media/image157.png"/><Relationship Id="rId27" Type="http://schemas.openxmlformats.org/officeDocument/2006/relationships/image" Target="../media/image23.png"/><Relationship Id="rId48" Type="http://schemas.openxmlformats.org/officeDocument/2006/relationships/customXml" Target="../ink/ink24.xml"/><Relationship Id="rId69" Type="http://schemas.openxmlformats.org/officeDocument/2006/relationships/image" Target="../media/image44.png"/><Relationship Id="rId113" Type="http://schemas.openxmlformats.org/officeDocument/2006/relationships/image" Target="../media/image66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87.png"/><Relationship Id="rId176" Type="http://schemas.openxmlformats.org/officeDocument/2006/relationships/customXml" Target="../ink/ink88.xml"/><Relationship Id="rId197" Type="http://schemas.openxmlformats.org/officeDocument/2006/relationships/image" Target="../media/image108.png"/><Relationship Id="rId201" Type="http://schemas.openxmlformats.org/officeDocument/2006/relationships/image" Target="../media/image110.png"/><Relationship Id="rId222" Type="http://schemas.openxmlformats.org/officeDocument/2006/relationships/customXml" Target="../ink/ink111.xml"/><Relationship Id="rId243" Type="http://schemas.openxmlformats.org/officeDocument/2006/relationships/image" Target="../media/image131.png"/><Relationship Id="rId264" Type="http://schemas.openxmlformats.org/officeDocument/2006/relationships/customXml" Target="../ink/ink132.xml"/><Relationship Id="rId285" Type="http://schemas.openxmlformats.org/officeDocument/2006/relationships/image" Target="../media/image152.png"/><Relationship Id="rId17" Type="http://schemas.openxmlformats.org/officeDocument/2006/relationships/image" Target="../media/image18.png"/><Relationship Id="rId38" Type="http://schemas.openxmlformats.org/officeDocument/2006/relationships/customXml" Target="../ink/ink19.xml"/><Relationship Id="rId59" Type="http://schemas.openxmlformats.org/officeDocument/2006/relationships/image" Target="../media/image39.png"/><Relationship Id="rId103" Type="http://schemas.openxmlformats.org/officeDocument/2006/relationships/image" Target="../media/image6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55.png"/><Relationship Id="rId145" Type="http://schemas.openxmlformats.org/officeDocument/2006/relationships/image" Target="../media/image82.png"/><Relationship Id="rId166" Type="http://schemas.openxmlformats.org/officeDocument/2006/relationships/customXml" Target="../ink/ink83.xml"/><Relationship Id="rId187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06.xml"/><Relationship Id="rId233" Type="http://schemas.openxmlformats.org/officeDocument/2006/relationships/image" Target="../media/image126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34.png"/><Relationship Id="rId114" Type="http://schemas.openxmlformats.org/officeDocument/2006/relationships/customXml" Target="../ink/ink57.xml"/><Relationship Id="rId275" Type="http://schemas.openxmlformats.org/officeDocument/2006/relationships/image" Target="../media/image147.png"/><Relationship Id="rId296" Type="http://schemas.openxmlformats.org/officeDocument/2006/relationships/customXml" Target="../ink/ink148.xml"/><Relationship Id="rId300" Type="http://schemas.openxmlformats.org/officeDocument/2006/relationships/customXml" Target="../ink/ink150.xml"/><Relationship Id="rId60" Type="http://schemas.openxmlformats.org/officeDocument/2006/relationships/customXml" Target="../ink/ink30.xml"/><Relationship Id="rId81" Type="http://schemas.openxmlformats.org/officeDocument/2006/relationships/image" Target="../media/image50.png"/><Relationship Id="rId135" Type="http://schemas.openxmlformats.org/officeDocument/2006/relationships/image" Target="../media/image77.png"/><Relationship Id="rId156" Type="http://schemas.openxmlformats.org/officeDocument/2006/relationships/customXml" Target="../ink/ink78.xml"/><Relationship Id="rId177" Type="http://schemas.openxmlformats.org/officeDocument/2006/relationships/image" Target="../media/image98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21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29.png"/><Relationship Id="rId265" Type="http://schemas.openxmlformats.org/officeDocument/2006/relationships/image" Target="../media/image142.png"/><Relationship Id="rId286" Type="http://schemas.openxmlformats.org/officeDocument/2006/relationships/customXml" Target="../ink/ink143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72.png"/><Relationship Id="rId146" Type="http://schemas.openxmlformats.org/officeDocument/2006/relationships/customXml" Target="../ink/ink73.xml"/><Relationship Id="rId167" Type="http://schemas.openxmlformats.org/officeDocument/2006/relationships/image" Target="../media/image93.png"/><Relationship Id="rId188" Type="http://schemas.openxmlformats.org/officeDocument/2006/relationships/customXml" Target="../ink/ink94.xml"/><Relationship Id="rId71" Type="http://schemas.openxmlformats.org/officeDocument/2006/relationships/image" Target="../media/image45.png"/><Relationship Id="rId92" Type="http://schemas.openxmlformats.org/officeDocument/2006/relationships/customXml" Target="../ink/ink46.xml"/><Relationship Id="rId213" Type="http://schemas.openxmlformats.org/officeDocument/2006/relationships/image" Target="../media/image116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24.png"/><Relationship Id="rId255" Type="http://schemas.openxmlformats.org/officeDocument/2006/relationships/image" Target="../media/image137.png"/><Relationship Id="rId276" Type="http://schemas.openxmlformats.org/officeDocument/2006/relationships/customXml" Target="../ink/ink138.xml"/><Relationship Id="rId297" Type="http://schemas.openxmlformats.org/officeDocument/2006/relationships/image" Target="../media/image158.png"/><Relationship Id="rId40" Type="http://schemas.openxmlformats.org/officeDocument/2006/relationships/customXml" Target="../ink/ink20.xml"/><Relationship Id="rId115" Type="http://schemas.openxmlformats.org/officeDocument/2006/relationships/image" Target="../media/image67.png"/><Relationship Id="rId136" Type="http://schemas.openxmlformats.org/officeDocument/2006/relationships/customXml" Target="../ink/ink68.xml"/><Relationship Id="rId157" Type="http://schemas.openxmlformats.org/officeDocument/2006/relationships/image" Target="../media/image88.png"/><Relationship Id="rId178" Type="http://schemas.openxmlformats.org/officeDocument/2006/relationships/customXml" Target="../ink/ink89.xml"/><Relationship Id="rId301" Type="http://schemas.openxmlformats.org/officeDocument/2006/relationships/image" Target="../media/image160.png"/><Relationship Id="rId61" Type="http://schemas.openxmlformats.org/officeDocument/2006/relationships/image" Target="../media/image40.png"/><Relationship Id="rId82" Type="http://schemas.openxmlformats.org/officeDocument/2006/relationships/customXml" Target="../ink/ink41.xml"/><Relationship Id="rId199" Type="http://schemas.openxmlformats.org/officeDocument/2006/relationships/image" Target="../media/image109.png"/><Relationship Id="rId203" Type="http://schemas.openxmlformats.org/officeDocument/2006/relationships/image" Target="../media/image111.png"/><Relationship Id="rId19" Type="http://schemas.openxmlformats.org/officeDocument/2006/relationships/image" Target="../media/image19.png"/><Relationship Id="rId224" Type="http://schemas.openxmlformats.org/officeDocument/2006/relationships/customXml" Target="../ink/ink112.xml"/><Relationship Id="rId245" Type="http://schemas.openxmlformats.org/officeDocument/2006/relationships/image" Target="../media/image132.png"/><Relationship Id="rId266" Type="http://schemas.openxmlformats.org/officeDocument/2006/relationships/customXml" Target="../ink/ink133.xml"/><Relationship Id="rId287" Type="http://schemas.openxmlformats.org/officeDocument/2006/relationships/image" Target="../media/image153.png"/><Relationship Id="rId30" Type="http://schemas.openxmlformats.org/officeDocument/2006/relationships/customXml" Target="../ink/ink15.xml"/><Relationship Id="rId105" Type="http://schemas.openxmlformats.org/officeDocument/2006/relationships/image" Target="../media/image62.png"/><Relationship Id="rId126" Type="http://schemas.openxmlformats.org/officeDocument/2006/relationships/customXml" Target="../ink/ink63.xml"/><Relationship Id="rId147" Type="http://schemas.openxmlformats.org/officeDocument/2006/relationships/image" Target="../media/image83.png"/><Relationship Id="rId168" Type="http://schemas.openxmlformats.org/officeDocument/2006/relationships/customXml" Target="../ink/ink84.xml"/><Relationship Id="rId51" Type="http://schemas.openxmlformats.org/officeDocument/2006/relationships/image" Target="../media/image35.png"/><Relationship Id="rId72" Type="http://schemas.openxmlformats.org/officeDocument/2006/relationships/customXml" Target="../ink/ink36.xml"/><Relationship Id="rId93" Type="http://schemas.openxmlformats.org/officeDocument/2006/relationships/image" Target="../media/image56.png"/><Relationship Id="rId189" Type="http://schemas.openxmlformats.org/officeDocument/2006/relationships/image" Target="../media/image104.png"/><Relationship Id="rId3" Type="http://schemas.openxmlformats.org/officeDocument/2006/relationships/image" Target="../media/image11.png"/><Relationship Id="rId214" Type="http://schemas.openxmlformats.org/officeDocument/2006/relationships/customXml" Target="../ink/ink107.xml"/><Relationship Id="rId235" Type="http://schemas.openxmlformats.org/officeDocument/2006/relationships/image" Target="../media/image127.png"/><Relationship Id="rId256" Type="http://schemas.openxmlformats.org/officeDocument/2006/relationships/customXml" Target="../ink/ink128.xml"/><Relationship Id="rId277" Type="http://schemas.openxmlformats.org/officeDocument/2006/relationships/image" Target="../media/image148.png"/><Relationship Id="rId298" Type="http://schemas.openxmlformats.org/officeDocument/2006/relationships/customXml" Target="../ink/ink149.xml"/><Relationship Id="rId116" Type="http://schemas.openxmlformats.org/officeDocument/2006/relationships/customXml" Target="../ink/ink58.xml"/><Relationship Id="rId137" Type="http://schemas.openxmlformats.org/officeDocument/2006/relationships/image" Target="../media/image78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30.png"/><Relationship Id="rId62" Type="http://schemas.openxmlformats.org/officeDocument/2006/relationships/customXml" Target="../ink/ink31.xml"/><Relationship Id="rId83" Type="http://schemas.openxmlformats.org/officeDocument/2006/relationships/image" Target="../media/image51.png"/><Relationship Id="rId179" Type="http://schemas.openxmlformats.org/officeDocument/2006/relationships/image" Target="../media/image99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22.png"/><Relationship Id="rId246" Type="http://schemas.openxmlformats.org/officeDocument/2006/relationships/customXml" Target="../ink/ink123.xml"/><Relationship Id="rId267" Type="http://schemas.openxmlformats.org/officeDocument/2006/relationships/image" Target="../media/image143.png"/><Relationship Id="rId288" Type="http://schemas.openxmlformats.org/officeDocument/2006/relationships/customXml" Target="../ink/ink144.xml"/><Relationship Id="rId106" Type="http://schemas.openxmlformats.org/officeDocument/2006/relationships/customXml" Target="../ink/ink53.xml"/><Relationship Id="rId127" Type="http://schemas.openxmlformats.org/officeDocument/2006/relationships/image" Target="../media/image73.png"/><Relationship Id="rId10" Type="http://schemas.openxmlformats.org/officeDocument/2006/relationships/customXml" Target="../ink/ink5.xml"/><Relationship Id="rId31" Type="http://schemas.openxmlformats.org/officeDocument/2006/relationships/image" Target="../media/image25.png"/><Relationship Id="rId52" Type="http://schemas.openxmlformats.org/officeDocument/2006/relationships/customXml" Target="../ink/ink26.xml"/><Relationship Id="rId73" Type="http://schemas.openxmlformats.org/officeDocument/2006/relationships/image" Target="../media/image46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94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17.png"/><Relationship Id="rId236" Type="http://schemas.openxmlformats.org/officeDocument/2006/relationships/customXml" Target="../ink/ink118.xml"/><Relationship Id="rId257" Type="http://schemas.openxmlformats.org/officeDocument/2006/relationships/image" Target="../media/image138.png"/><Relationship Id="rId278" Type="http://schemas.openxmlformats.org/officeDocument/2006/relationships/customXml" Target="../ink/ink139.xml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91" Type="http://schemas.openxmlformats.org/officeDocument/2006/relationships/image" Target="../media/image105.png"/><Relationship Id="rId205" Type="http://schemas.openxmlformats.org/officeDocument/2006/relationships/image" Target="../media/image112.png"/><Relationship Id="rId247" Type="http://schemas.openxmlformats.org/officeDocument/2006/relationships/image" Target="../media/image133.png"/><Relationship Id="rId107" Type="http://schemas.openxmlformats.org/officeDocument/2006/relationships/image" Target="../media/image63.png"/><Relationship Id="rId289" Type="http://schemas.openxmlformats.org/officeDocument/2006/relationships/image" Target="../media/image154.png"/><Relationship Id="rId11" Type="http://schemas.openxmlformats.org/officeDocument/2006/relationships/image" Target="../media/image15.png"/><Relationship Id="rId53" Type="http://schemas.openxmlformats.org/officeDocument/2006/relationships/image" Target="../media/image36.png"/><Relationship Id="rId149" Type="http://schemas.openxmlformats.org/officeDocument/2006/relationships/image" Target="../media/image84.png"/><Relationship Id="rId95" Type="http://schemas.openxmlformats.org/officeDocument/2006/relationships/image" Target="../media/image57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258" Type="http://schemas.openxmlformats.org/officeDocument/2006/relationships/customXml" Target="../ink/ink129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71" Type="http://schemas.openxmlformats.org/officeDocument/2006/relationships/image" Target="../media/image95.png"/><Relationship Id="rId227" Type="http://schemas.openxmlformats.org/officeDocument/2006/relationships/image" Target="../media/image123.png"/><Relationship Id="rId269" Type="http://schemas.openxmlformats.org/officeDocument/2006/relationships/image" Target="../media/image144.png"/><Relationship Id="rId33" Type="http://schemas.openxmlformats.org/officeDocument/2006/relationships/image" Target="../media/image26.png"/><Relationship Id="rId129" Type="http://schemas.openxmlformats.org/officeDocument/2006/relationships/image" Target="../media/image74.png"/><Relationship Id="rId280" Type="http://schemas.openxmlformats.org/officeDocument/2006/relationships/customXml" Target="../ink/ink140.xml"/><Relationship Id="rId75" Type="http://schemas.openxmlformats.org/officeDocument/2006/relationships/image" Target="../media/image47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sv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D5E308-8CA2-A2DF-0320-68342CC7F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40" y="894079"/>
            <a:ext cx="9418320" cy="2239897"/>
          </a:xfrm>
        </p:spPr>
        <p:txBody>
          <a:bodyPr/>
          <a:lstStyle/>
          <a:p>
            <a:pPr algn="ctr"/>
            <a:r>
              <a:rPr lang="cs-CZ" dirty="0">
                <a:latin typeface="Bahnschrift SemiCondensed" panose="020B0502040204020203" pitchFamily="34" charset="0"/>
              </a:rPr>
              <a:t>Výroba nových sorbentů pomocí tepelné degradace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A0FCACA-0B27-DA97-80DE-192E99FB6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225" y="3946583"/>
            <a:ext cx="9418320" cy="231619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cs-CZ" sz="3600">
                <a:solidFill>
                  <a:schemeClr val="tx1">
                    <a:lumMod val="85000"/>
                  </a:schemeClr>
                </a:solidFill>
                <a:latin typeface="Bahnschrift SemiCondensed" panose="020B0502040204020203" pitchFamily="34" charset="0"/>
                <a:cs typeface="Times New Roman" panose="02020603050405020304" pitchFamily="18" charset="0"/>
              </a:rPr>
              <a:t>Radim Kratochvil </a:t>
            </a:r>
            <a:endParaRPr lang="cs-CZ" sz="3600" dirty="0">
              <a:solidFill>
                <a:schemeClr val="tx1">
                  <a:lumMod val="85000"/>
                </a:schemeClr>
              </a:solidFill>
              <a:latin typeface="Bahnschrift SemiCondensed" panose="020B05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2400" dirty="0">
                <a:solidFill>
                  <a:schemeClr val="tx1">
                    <a:lumMod val="85000"/>
                  </a:schemeClr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Střední zahradnická škola Rajhrad, příspěvková organizace</a:t>
            </a:r>
            <a:endParaRPr lang="cs-CZ" dirty="0">
              <a:solidFill>
                <a:schemeClr val="tx1">
                  <a:lumMod val="85000"/>
                </a:schemeClr>
              </a:solidFill>
              <a:latin typeface="Bahnschrift SemiCondensed" panose="020B05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3600" dirty="0">
                <a:solidFill>
                  <a:schemeClr val="tx1">
                    <a:lumMod val="85000"/>
                  </a:schemeClr>
                </a:solidFill>
                <a:latin typeface="Bahnschrift SemiCondensed" panose="020B0502040204020203" pitchFamily="34" charset="0"/>
                <a:cs typeface="Times New Roman" panose="02020603050405020304" pitchFamily="18" charset="0"/>
              </a:rPr>
              <a:t>Lenka </a:t>
            </a:r>
            <a:r>
              <a:rPr lang="cs-CZ" sz="3600" dirty="0">
                <a:solidFill>
                  <a:schemeClr val="tx1">
                    <a:lumMod val="85000"/>
                  </a:schemeClr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Konopová</a:t>
            </a:r>
            <a:endParaRPr lang="cs-CZ" sz="3600" dirty="0">
              <a:solidFill>
                <a:schemeClr val="tx1">
                  <a:lumMod val="85000"/>
                </a:schemeClr>
              </a:solidFill>
              <a:latin typeface="Bahnschrift SemiCondensed" panose="020B05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2400" dirty="0">
                <a:solidFill>
                  <a:schemeClr val="tx1">
                    <a:lumMod val="85000"/>
                  </a:schemeClr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Gymnázium, Ústí nad Labem, Jateční 22, příspěvková organizace</a:t>
            </a:r>
            <a:endParaRPr lang="cs-CZ" sz="3600" dirty="0">
              <a:solidFill>
                <a:schemeClr val="tx1">
                  <a:lumMod val="85000"/>
                </a:schemeClr>
              </a:solidFill>
              <a:latin typeface="Bahnschrift SemiCondensed" panose="020B05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dirty="0">
                <a:solidFill>
                  <a:schemeClr val="tx1">
                    <a:lumMod val="85000"/>
                  </a:schemeClr>
                </a:solidFill>
                <a:latin typeface="Bahnschrift SemiCondensed" panose="020B0502040204020203" pitchFamily="34" charset="0"/>
                <a:cs typeface="Times New Roman" panose="02020603050405020304" pitchFamily="18" charset="0"/>
              </a:rPr>
              <a:t>22.6.2023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5064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66984-6AB7-DCC2-6696-FB4E2B8E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ahnschrift SemiCondensed" panose="020B0502040204020203" pitchFamily="34" charset="0"/>
              </a:rPr>
              <a:t>Co s (nejen) peckami od meruněk?</a:t>
            </a:r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E3F414D5-9164-74C0-3792-F5BED57B4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" y="1687727"/>
            <a:ext cx="5004816" cy="448923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C77DE44-F6A9-EAB3-C207-3D2867F1A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2" y="1687727"/>
            <a:ext cx="5004816" cy="448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6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4238BE-771F-FB06-4403-38923BAAB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ahnschrift SemiCondensed" panose="020B0502040204020203" pitchFamily="34" charset="0"/>
              </a:rPr>
              <a:t>Důvod zkoumání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39A6DBD-84EE-88A8-771D-47935CBFA1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8246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3952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D7F64A8-D625-4F61-A290-B499BB62A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1A798B72-F80B-51D0-0FB8-2EF332799D47}"/>
              </a:ext>
            </a:extLst>
          </p:cNvPr>
          <p:cNvSpPr txBox="1">
            <a:spLocks/>
          </p:cNvSpPr>
          <p:nvPr/>
        </p:nvSpPr>
        <p:spPr>
          <a:xfrm>
            <a:off x="915415" y="259149"/>
            <a:ext cx="5801917" cy="11143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en-US" dirty="0">
                <a:latin typeface="Bahnschrift SemiCondensed" panose="020B0502040204020203" pitchFamily="34" charset="0"/>
                <a:ea typeface="+mn-ea"/>
                <a:cs typeface="+mn-cs"/>
              </a:rPr>
              <a:t>Jak </a:t>
            </a:r>
            <a:r>
              <a:rPr lang="en-US" dirty="0" err="1">
                <a:latin typeface="Bahnschrift SemiCondensed" panose="020B0502040204020203" pitchFamily="34" charset="0"/>
                <a:ea typeface="+mn-ea"/>
                <a:cs typeface="+mn-cs"/>
              </a:rPr>
              <a:t>na</a:t>
            </a:r>
            <a:r>
              <a:rPr lang="en-US" dirty="0">
                <a:latin typeface="Bahnschrift SemiCondensed" panose="020B0502040204020203" pitchFamily="34" charset="0"/>
                <a:ea typeface="+mn-ea"/>
                <a:cs typeface="+mn-cs"/>
              </a:rPr>
              <a:t> to?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56E7A7-7490-161E-5CF7-0F78C6F36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415" y="1881230"/>
            <a:ext cx="5801917" cy="205704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err="1">
                <a:latin typeface="Bahnschrift SemiCondensed" panose="020B0502040204020203" pitchFamily="34" charset="0"/>
              </a:rPr>
              <a:t>proces</a:t>
            </a:r>
            <a:r>
              <a:rPr lang="en-US" dirty="0">
                <a:latin typeface="Bahnschrift SemiCondensed" panose="020B0502040204020203" pitchFamily="34" charset="0"/>
              </a:rPr>
              <a:t> </a:t>
            </a:r>
            <a:r>
              <a:rPr lang="en-US" dirty="0" err="1">
                <a:latin typeface="Bahnschrift SemiCondensed" panose="020B0502040204020203" pitchFamily="34" charset="0"/>
              </a:rPr>
              <a:t>pyrolýzy</a:t>
            </a:r>
            <a:endParaRPr lang="en-US" dirty="0">
              <a:latin typeface="Bahnschrift SemiCondensed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 err="1">
                <a:latin typeface="Bahnschrift SemiCondensed" panose="020B0502040204020203" pitchFamily="34" charset="0"/>
              </a:rPr>
              <a:t>nezůstaňme</a:t>
            </a:r>
            <a:r>
              <a:rPr lang="en-US" dirty="0">
                <a:latin typeface="Bahnschrift SemiCondensed" panose="020B0502040204020203" pitchFamily="34" charset="0"/>
              </a:rPr>
              <a:t> </a:t>
            </a:r>
            <a:r>
              <a:rPr lang="en-US" dirty="0" err="1">
                <a:latin typeface="Bahnschrift SemiCondensed" panose="020B0502040204020203" pitchFamily="34" charset="0"/>
              </a:rPr>
              <a:t>jen</a:t>
            </a:r>
            <a:r>
              <a:rPr lang="en-US" dirty="0">
                <a:latin typeface="Bahnschrift SemiCondensed" panose="020B0502040204020203" pitchFamily="34" charset="0"/>
              </a:rPr>
              <a:t> u </a:t>
            </a:r>
            <a:r>
              <a:rPr lang="en-US" dirty="0" err="1">
                <a:latin typeface="Bahnschrift SemiCondensed" panose="020B0502040204020203" pitchFamily="34" charset="0"/>
              </a:rPr>
              <a:t>pecek</a:t>
            </a:r>
            <a:endParaRPr lang="en-US" dirty="0">
              <a:latin typeface="Bahnschrift SemiCondensed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Bahnschrift SemiCondensed" panose="020B0502040204020203" pitchFamily="34" charset="0"/>
              </a:rPr>
              <a:t>biochar (</a:t>
            </a:r>
            <a:r>
              <a:rPr lang="en-US" dirty="0" err="1">
                <a:latin typeface="Bahnschrift SemiCondensed" panose="020B0502040204020203" pitchFamily="34" charset="0"/>
              </a:rPr>
              <a:t>biouhel</a:t>
            </a:r>
            <a:r>
              <a:rPr lang="en-US" dirty="0">
                <a:latin typeface="Bahnschrift SemiCondensed" panose="020B0502040204020203" pitchFamily="34" charset="0"/>
              </a:rPr>
              <a:t>)</a:t>
            </a:r>
          </a:p>
        </p:txBody>
      </p:sp>
      <p:pic>
        <p:nvPicPr>
          <p:cNvPr id="18" name="Graphic 17" descr="Filtr">
            <a:extLst>
              <a:ext uri="{FF2B5EF4-FFF2-40B4-BE49-F238E27FC236}">
                <a16:creationId xmlns:a16="http://schemas.microsoft.com/office/drawing/2014/main" id="{AA4EFF40-CE59-4156-B174-8B6B9D638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2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cký objekt 9" descr="Umělá inteligence obrys">
            <a:extLst>
              <a:ext uri="{FF2B5EF4-FFF2-40B4-BE49-F238E27FC236}">
                <a16:creationId xmlns:a16="http://schemas.microsoft.com/office/drawing/2014/main" id="{8E001F6A-D9D4-D809-2FB7-8C864E242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5627" y="645160"/>
            <a:ext cx="5567680" cy="55676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5419590-D9C7-13AF-B083-9F913CADE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ahnschrift SemiCondensed" panose="020B0502040204020203" pitchFamily="34" charset="0"/>
              </a:rPr>
              <a:t>výroba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A1C588-09AD-FCE7-B3DE-F309D1F969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3200" b="0" dirty="0">
                <a:latin typeface="Bahnschrift SemiCondensed" panose="020B0502040204020203" pitchFamily="34" charset="0"/>
              </a:rPr>
              <a:t>Jednofázová – pyrolýza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31BD90-CC9F-075D-30B2-33B53DBF7F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 dirty="0">
                <a:latin typeface="Bahnschrift SemiCondensed" panose="020B0502040204020203" pitchFamily="34" charset="0"/>
              </a:rPr>
              <a:t>vzorek se </a:t>
            </a:r>
            <a:r>
              <a:rPr lang="cs-CZ" sz="2400" dirty="0" err="1">
                <a:latin typeface="Bahnschrift SemiCondensed" panose="020B0502040204020203" pitchFamily="34" charset="0"/>
              </a:rPr>
              <a:t>pyrolyzuje</a:t>
            </a:r>
            <a:r>
              <a:rPr lang="cs-CZ" sz="2400" dirty="0">
                <a:latin typeface="Bahnschrift SemiCondensed" panose="020B0502040204020203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latin typeface="Bahnschrift SemiCondensed" panose="020B0502040204020203" pitchFamily="34" charset="0"/>
              </a:rPr>
              <a:t>teplota nepřesáhne 500 °C 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latin typeface="Bahnschrift SemiCondensed" panose="020B0502040204020203" pitchFamily="34" charset="0"/>
              </a:rPr>
              <a:t>zemědělství 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cs-CZ" dirty="0">
                <a:latin typeface="Bahnschrift SemiCondensed" panose="020B0502040204020203" pitchFamily="34" charset="0"/>
              </a:rPr>
              <a:t>	zachycování vody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cs-CZ" dirty="0">
                <a:latin typeface="Bahnschrift SemiCondensed" panose="020B0502040204020203" pitchFamily="34" charset="0"/>
              </a:rPr>
              <a:t>	živiny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cs-CZ" dirty="0">
                <a:latin typeface="Bahnschrift SemiCondensed" panose="020B0502040204020203" pitchFamily="34" charset="0"/>
              </a:rPr>
              <a:t>	apod.</a:t>
            </a:r>
          </a:p>
          <a:p>
            <a:endParaRPr lang="cs-CZ" dirty="0">
              <a:latin typeface="Bahnschrift SemiCondensed" panose="020B0502040204020203" pitchFamily="34" charset="0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AD4E9E4-A562-FA2D-68D1-1860267C31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Bahnschrift SemiCondensed" panose="020B0502040204020203" pitchFamily="34" charset="0"/>
              </a:rPr>
              <a:t>Dvoufázová – pyrolýza s aktivací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4847F31-BEAE-8347-5243-EB8FCF130C3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Bahnschrift SemiCondensed" panose="020B0502040204020203" pitchFamily="34" charset="0"/>
              </a:rPr>
              <a:t>pyrolýza a následné přidání vodní páry </a:t>
            </a:r>
          </a:p>
          <a:p>
            <a:r>
              <a:rPr lang="cs-CZ" sz="2400" dirty="0">
                <a:latin typeface="Bahnschrift SemiCondensed" panose="020B0502040204020203" pitchFamily="34" charset="0"/>
              </a:rPr>
              <a:t>teplota do 900 °C </a:t>
            </a:r>
          </a:p>
          <a:p>
            <a:r>
              <a:rPr lang="cs-CZ" sz="2400" dirty="0">
                <a:latin typeface="Bahnschrift SemiCondensed" panose="020B0502040204020203" pitchFamily="34" charset="0"/>
              </a:rPr>
              <a:t>zachycování kovového prachu, filtry vod, farmacie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3890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DE07A241-D33E-0668-4356-64338A79E3F2}"/>
                  </a:ext>
                </a:extLst>
              </p14:cNvPr>
              <p14:cNvContentPartPr/>
              <p14:nvPr/>
            </p14:nvContentPartPr>
            <p14:xfrm>
              <a:off x="16037" y="4156030"/>
              <a:ext cx="360" cy="36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DE07A241-D33E-0668-4356-64338A79E3F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17" y="415171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5350D9A2-6D7B-A19C-A8BB-86A8DCF59CBE}"/>
                  </a:ext>
                </a:extLst>
              </p14:cNvPr>
              <p14:cNvContentPartPr/>
              <p14:nvPr/>
            </p14:nvContentPartPr>
            <p14:xfrm>
              <a:off x="4394058" y="2340190"/>
              <a:ext cx="2260440" cy="414036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5350D9A2-6D7B-A19C-A8BB-86A8DCF59CB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76418" y="2322190"/>
                <a:ext cx="2296080" cy="41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5FA03332-5B7E-C427-C062-AFBFBE77A1FA}"/>
                  </a:ext>
                </a:extLst>
              </p14:cNvPr>
              <p14:cNvContentPartPr/>
              <p14:nvPr/>
            </p14:nvContentPartPr>
            <p14:xfrm>
              <a:off x="4884018" y="2201950"/>
              <a:ext cx="1333440" cy="368028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5FA03332-5B7E-C427-C062-AFBFBE77A1F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66018" y="2184310"/>
                <a:ext cx="1369080" cy="371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Skupina 14">
            <a:extLst>
              <a:ext uri="{FF2B5EF4-FFF2-40B4-BE49-F238E27FC236}">
                <a16:creationId xmlns:a16="http://schemas.microsoft.com/office/drawing/2014/main" id="{ECFC7AF3-1347-90BA-B765-CB235AA65E23}"/>
              </a:ext>
            </a:extLst>
          </p:cNvPr>
          <p:cNvGrpSpPr/>
          <p:nvPr/>
        </p:nvGrpSpPr>
        <p:grpSpPr>
          <a:xfrm>
            <a:off x="5512218" y="1998910"/>
            <a:ext cx="664920" cy="3267720"/>
            <a:chOff x="5512218" y="1998910"/>
            <a:chExt cx="664920" cy="32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Rukopis 9">
                  <a:extLst>
                    <a:ext uri="{FF2B5EF4-FFF2-40B4-BE49-F238E27FC236}">
                      <a16:creationId xmlns:a16="http://schemas.microsoft.com/office/drawing/2014/main" id="{81313BFF-E031-F8CC-943F-FB129FFCB35C}"/>
                    </a:ext>
                  </a:extLst>
                </p14:cNvPr>
                <p14:cNvContentPartPr/>
                <p14:nvPr/>
              </p14:nvContentPartPr>
              <p14:xfrm>
                <a:off x="5512218" y="2052190"/>
                <a:ext cx="159480" cy="3214440"/>
              </p14:xfrm>
            </p:contentPart>
          </mc:Choice>
          <mc:Fallback xmlns="">
            <p:pic>
              <p:nvPicPr>
                <p:cNvPr id="10" name="Rukopis 9">
                  <a:extLst>
                    <a:ext uri="{FF2B5EF4-FFF2-40B4-BE49-F238E27FC236}">
                      <a16:creationId xmlns:a16="http://schemas.microsoft.com/office/drawing/2014/main" id="{81313BFF-E031-F8CC-943F-FB129FFCB35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94218" y="2034550"/>
                  <a:ext cx="195120" cy="32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Rukopis 10">
                  <a:extLst>
                    <a:ext uri="{FF2B5EF4-FFF2-40B4-BE49-F238E27FC236}">
                      <a16:creationId xmlns:a16="http://schemas.microsoft.com/office/drawing/2014/main" id="{310FA6E2-6EA8-BBF4-84C6-69373D37F929}"/>
                    </a:ext>
                  </a:extLst>
                </p14:cNvPr>
                <p14:cNvContentPartPr/>
                <p14:nvPr/>
              </p14:nvContentPartPr>
              <p14:xfrm>
                <a:off x="5694738" y="1998910"/>
                <a:ext cx="138600" cy="733320"/>
              </p14:xfrm>
            </p:contentPart>
          </mc:Choice>
          <mc:Fallback xmlns="">
            <p:pic>
              <p:nvPicPr>
                <p:cNvPr id="11" name="Rukopis 10">
                  <a:extLst>
                    <a:ext uri="{FF2B5EF4-FFF2-40B4-BE49-F238E27FC236}">
                      <a16:creationId xmlns:a16="http://schemas.microsoft.com/office/drawing/2014/main" id="{310FA6E2-6EA8-BBF4-84C6-69373D37F92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77098" y="1981270"/>
                  <a:ext cx="174240" cy="76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B0B63622-982A-3184-C606-782CA76B149D}"/>
                    </a:ext>
                  </a:extLst>
                </p14:cNvPr>
                <p14:cNvContentPartPr/>
                <p14:nvPr/>
              </p14:nvContentPartPr>
              <p14:xfrm>
                <a:off x="6066618" y="2003230"/>
                <a:ext cx="17280" cy="652320"/>
              </p14:xfrm>
            </p:contentPart>
          </mc:Choice>
          <mc:Fallback xmlns=""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B0B63622-982A-3184-C606-782CA76B149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48978" y="1985590"/>
                  <a:ext cx="52920" cy="68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Rukopis 13">
                  <a:extLst>
                    <a:ext uri="{FF2B5EF4-FFF2-40B4-BE49-F238E27FC236}">
                      <a16:creationId xmlns:a16="http://schemas.microsoft.com/office/drawing/2014/main" id="{C846E21C-654C-20A3-7EED-D55CC6C182F9}"/>
                    </a:ext>
                  </a:extLst>
                </p14:cNvPr>
                <p14:cNvContentPartPr/>
                <p14:nvPr/>
              </p14:nvContentPartPr>
              <p14:xfrm>
                <a:off x="6075618" y="2173150"/>
                <a:ext cx="101520" cy="244440"/>
              </p14:xfrm>
            </p:contentPart>
          </mc:Choice>
          <mc:Fallback xmlns="">
            <p:pic>
              <p:nvPicPr>
                <p:cNvPr id="14" name="Rukopis 13">
                  <a:extLst>
                    <a:ext uri="{FF2B5EF4-FFF2-40B4-BE49-F238E27FC236}">
                      <a16:creationId xmlns:a16="http://schemas.microsoft.com/office/drawing/2014/main" id="{C846E21C-654C-20A3-7EED-D55CC6C182F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57978" y="2155150"/>
                  <a:ext cx="137160" cy="28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8A30A048-4714-BF45-E0C6-44CCD8ACB1E9}"/>
                  </a:ext>
                </a:extLst>
              </p14:cNvPr>
              <p14:cNvContentPartPr/>
              <p14:nvPr/>
            </p14:nvContentPartPr>
            <p14:xfrm>
              <a:off x="5930898" y="1487778"/>
              <a:ext cx="10080" cy="393480"/>
            </p14:xfrm>
          </p:contentPart>
        </mc:Choice>
        <mc:Fallback xmlns=""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8A30A048-4714-BF45-E0C6-44CCD8ACB1E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22258" y="1479138"/>
                <a:ext cx="2772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3BA45F29-0466-4ACC-A5C6-E0530DA69A73}"/>
                  </a:ext>
                </a:extLst>
              </p14:cNvPr>
              <p14:cNvContentPartPr/>
              <p14:nvPr/>
            </p14:nvContentPartPr>
            <p14:xfrm>
              <a:off x="5731098" y="1516870"/>
              <a:ext cx="365760" cy="1671120"/>
            </p14:xfrm>
          </p:contentPart>
        </mc:Choice>
        <mc:Fallback xmlns=""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3BA45F29-0466-4ACC-A5C6-E0530DA69A7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22098" y="1507870"/>
                <a:ext cx="383400" cy="168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Skupina 86">
            <a:extLst>
              <a:ext uri="{FF2B5EF4-FFF2-40B4-BE49-F238E27FC236}">
                <a16:creationId xmlns:a16="http://schemas.microsoft.com/office/drawing/2014/main" id="{662FF2F3-8BC5-9D37-9642-0BDE13BC8933}"/>
              </a:ext>
            </a:extLst>
          </p:cNvPr>
          <p:cNvGrpSpPr/>
          <p:nvPr/>
        </p:nvGrpSpPr>
        <p:grpSpPr>
          <a:xfrm>
            <a:off x="7320858" y="5045230"/>
            <a:ext cx="3290400" cy="889200"/>
            <a:chOff x="7320858" y="5045230"/>
            <a:chExt cx="3290400" cy="88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5" name="Rukopis 64">
                  <a:extLst>
                    <a:ext uri="{FF2B5EF4-FFF2-40B4-BE49-F238E27FC236}">
                      <a16:creationId xmlns:a16="http://schemas.microsoft.com/office/drawing/2014/main" id="{A7275597-6F4E-5C5F-D6B8-445F94222692}"/>
                    </a:ext>
                  </a:extLst>
                </p14:cNvPr>
                <p14:cNvContentPartPr/>
                <p14:nvPr/>
              </p14:nvContentPartPr>
              <p14:xfrm>
                <a:off x="7320858" y="5322790"/>
                <a:ext cx="287640" cy="219600"/>
              </p14:xfrm>
            </p:contentPart>
          </mc:Choice>
          <mc:Fallback xmlns="">
            <p:pic>
              <p:nvPicPr>
                <p:cNvPr id="65" name="Rukopis 64">
                  <a:extLst>
                    <a:ext uri="{FF2B5EF4-FFF2-40B4-BE49-F238E27FC236}">
                      <a16:creationId xmlns:a16="http://schemas.microsoft.com/office/drawing/2014/main" id="{A7275597-6F4E-5C5F-D6B8-445F9422269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303218" y="5304790"/>
                  <a:ext cx="3232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6" name="Rukopis 65">
                  <a:extLst>
                    <a:ext uri="{FF2B5EF4-FFF2-40B4-BE49-F238E27FC236}">
                      <a16:creationId xmlns:a16="http://schemas.microsoft.com/office/drawing/2014/main" id="{D6BA715A-12F7-9234-FB36-9C25E0881733}"/>
                    </a:ext>
                  </a:extLst>
                </p14:cNvPr>
                <p14:cNvContentPartPr/>
                <p14:nvPr/>
              </p14:nvContentPartPr>
              <p14:xfrm>
                <a:off x="7695618" y="5301910"/>
                <a:ext cx="118800" cy="220320"/>
              </p14:xfrm>
            </p:contentPart>
          </mc:Choice>
          <mc:Fallback xmlns="">
            <p:pic>
              <p:nvPicPr>
                <p:cNvPr id="66" name="Rukopis 65">
                  <a:extLst>
                    <a:ext uri="{FF2B5EF4-FFF2-40B4-BE49-F238E27FC236}">
                      <a16:creationId xmlns:a16="http://schemas.microsoft.com/office/drawing/2014/main" id="{D6BA715A-12F7-9234-FB36-9C25E088173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677618" y="5283910"/>
                  <a:ext cx="1544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7" name="Rukopis 66">
                  <a:extLst>
                    <a:ext uri="{FF2B5EF4-FFF2-40B4-BE49-F238E27FC236}">
                      <a16:creationId xmlns:a16="http://schemas.microsoft.com/office/drawing/2014/main" id="{E10C26B2-4F5F-93E0-E42A-EABEAA3301B4}"/>
                    </a:ext>
                  </a:extLst>
                </p14:cNvPr>
                <p14:cNvContentPartPr/>
                <p14:nvPr/>
              </p14:nvContentPartPr>
              <p14:xfrm>
                <a:off x="7839258" y="5282830"/>
                <a:ext cx="146880" cy="226080"/>
              </p14:xfrm>
            </p:contentPart>
          </mc:Choice>
          <mc:Fallback xmlns="">
            <p:pic>
              <p:nvPicPr>
                <p:cNvPr id="67" name="Rukopis 66">
                  <a:extLst>
                    <a:ext uri="{FF2B5EF4-FFF2-40B4-BE49-F238E27FC236}">
                      <a16:creationId xmlns:a16="http://schemas.microsoft.com/office/drawing/2014/main" id="{E10C26B2-4F5F-93E0-E42A-EABEAA3301B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21258" y="5265190"/>
                  <a:ext cx="1825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8" name="Rukopis 67">
                  <a:extLst>
                    <a:ext uri="{FF2B5EF4-FFF2-40B4-BE49-F238E27FC236}">
                      <a16:creationId xmlns:a16="http://schemas.microsoft.com/office/drawing/2014/main" id="{BE459C13-D70D-8D70-FE92-B33121F9872D}"/>
                    </a:ext>
                  </a:extLst>
                </p14:cNvPr>
                <p14:cNvContentPartPr/>
                <p14:nvPr/>
              </p14:nvContentPartPr>
              <p14:xfrm>
                <a:off x="8023938" y="5326030"/>
                <a:ext cx="210240" cy="181080"/>
              </p14:xfrm>
            </p:contentPart>
          </mc:Choice>
          <mc:Fallback xmlns="">
            <p:pic>
              <p:nvPicPr>
                <p:cNvPr id="68" name="Rukopis 67">
                  <a:extLst>
                    <a:ext uri="{FF2B5EF4-FFF2-40B4-BE49-F238E27FC236}">
                      <a16:creationId xmlns:a16="http://schemas.microsoft.com/office/drawing/2014/main" id="{BE459C13-D70D-8D70-FE92-B33121F9872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005938" y="5308030"/>
                  <a:ext cx="2458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9" name="Rukopis 68">
                  <a:extLst>
                    <a:ext uri="{FF2B5EF4-FFF2-40B4-BE49-F238E27FC236}">
                      <a16:creationId xmlns:a16="http://schemas.microsoft.com/office/drawing/2014/main" id="{8AEDED11-8873-26F9-3273-35927993D600}"/>
                    </a:ext>
                  </a:extLst>
                </p14:cNvPr>
                <p14:cNvContentPartPr/>
                <p14:nvPr/>
              </p14:nvContentPartPr>
              <p14:xfrm>
                <a:off x="8234178" y="5338990"/>
                <a:ext cx="203400" cy="140400"/>
              </p14:xfrm>
            </p:contentPart>
          </mc:Choice>
          <mc:Fallback xmlns="">
            <p:pic>
              <p:nvPicPr>
                <p:cNvPr id="69" name="Rukopis 68">
                  <a:extLst>
                    <a:ext uri="{FF2B5EF4-FFF2-40B4-BE49-F238E27FC236}">
                      <a16:creationId xmlns:a16="http://schemas.microsoft.com/office/drawing/2014/main" id="{8AEDED11-8873-26F9-3273-35927993D60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16538" y="5321350"/>
                  <a:ext cx="239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0" name="Rukopis 69">
                  <a:extLst>
                    <a:ext uri="{FF2B5EF4-FFF2-40B4-BE49-F238E27FC236}">
                      <a16:creationId xmlns:a16="http://schemas.microsoft.com/office/drawing/2014/main" id="{33814BBA-71FE-A627-1A16-B306C6280447}"/>
                    </a:ext>
                  </a:extLst>
                </p14:cNvPr>
                <p14:cNvContentPartPr/>
                <p14:nvPr/>
              </p14:nvContentPartPr>
              <p14:xfrm>
                <a:off x="8232018" y="5112910"/>
                <a:ext cx="150840" cy="70200"/>
              </p14:xfrm>
            </p:contentPart>
          </mc:Choice>
          <mc:Fallback xmlns="">
            <p:pic>
              <p:nvPicPr>
                <p:cNvPr id="70" name="Rukopis 69">
                  <a:extLst>
                    <a:ext uri="{FF2B5EF4-FFF2-40B4-BE49-F238E27FC236}">
                      <a16:creationId xmlns:a16="http://schemas.microsoft.com/office/drawing/2014/main" id="{33814BBA-71FE-A627-1A16-B306C628044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214018" y="5094910"/>
                  <a:ext cx="186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1" name="Rukopis 70">
                  <a:extLst>
                    <a:ext uri="{FF2B5EF4-FFF2-40B4-BE49-F238E27FC236}">
                      <a16:creationId xmlns:a16="http://schemas.microsoft.com/office/drawing/2014/main" id="{779FCA6D-22D5-38DD-3C3F-2D904FEF060D}"/>
                    </a:ext>
                  </a:extLst>
                </p14:cNvPr>
                <p14:cNvContentPartPr/>
                <p14:nvPr/>
              </p14:nvContentPartPr>
              <p14:xfrm>
                <a:off x="8481858" y="5091310"/>
                <a:ext cx="254520" cy="368280"/>
              </p14:xfrm>
            </p:contentPart>
          </mc:Choice>
          <mc:Fallback xmlns="">
            <p:pic>
              <p:nvPicPr>
                <p:cNvPr id="71" name="Rukopis 70">
                  <a:extLst>
                    <a:ext uri="{FF2B5EF4-FFF2-40B4-BE49-F238E27FC236}">
                      <a16:creationId xmlns:a16="http://schemas.microsoft.com/office/drawing/2014/main" id="{779FCA6D-22D5-38DD-3C3F-2D904FEF060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463858" y="5073670"/>
                  <a:ext cx="2901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2" name="Rukopis 71">
                  <a:extLst>
                    <a:ext uri="{FF2B5EF4-FFF2-40B4-BE49-F238E27FC236}">
                      <a16:creationId xmlns:a16="http://schemas.microsoft.com/office/drawing/2014/main" id="{814E736C-0489-ACD9-10E1-CDB06032B5B6}"/>
                    </a:ext>
                  </a:extLst>
                </p14:cNvPr>
                <p14:cNvContentPartPr/>
                <p14:nvPr/>
              </p14:nvContentPartPr>
              <p14:xfrm>
                <a:off x="8774898" y="5329630"/>
                <a:ext cx="217800" cy="151560"/>
              </p14:xfrm>
            </p:contentPart>
          </mc:Choice>
          <mc:Fallback xmlns="">
            <p:pic>
              <p:nvPicPr>
                <p:cNvPr id="72" name="Rukopis 71">
                  <a:extLst>
                    <a:ext uri="{FF2B5EF4-FFF2-40B4-BE49-F238E27FC236}">
                      <a16:creationId xmlns:a16="http://schemas.microsoft.com/office/drawing/2014/main" id="{814E736C-0489-ACD9-10E1-CDB06032B5B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756898" y="5311630"/>
                  <a:ext cx="2534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3" name="Rukopis 72">
                  <a:extLst>
                    <a:ext uri="{FF2B5EF4-FFF2-40B4-BE49-F238E27FC236}">
                      <a16:creationId xmlns:a16="http://schemas.microsoft.com/office/drawing/2014/main" id="{8FD83CF5-CE5D-3FDF-FF18-94189E1121DF}"/>
                    </a:ext>
                  </a:extLst>
                </p14:cNvPr>
                <p14:cNvContentPartPr/>
                <p14:nvPr/>
              </p14:nvContentPartPr>
              <p14:xfrm>
                <a:off x="9025458" y="5306950"/>
                <a:ext cx="370440" cy="330120"/>
              </p14:xfrm>
            </p:contentPart>
          </mc:Choice>
          <mc:Fallback xmlns="">
            <p:pic>
              <p:nvPicPr>
                <p:cNvPr id="73" name="Rukopis 72">
                  <a:extLst>
                    <a:ext uri="{FF2B5EF4-FFF2-40B4-BE49-F238E27FC236}">
                      <a16:creationId xmlns:a16="http://schemas.microsoft.com/office/drawing/2014/main" id="{8FD83CF5-CE5D-3FDF-FF18-94189E1121D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007818" y="5288950"/>
                  <a:ext cx="4060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4" name="Rukopis 73">
                  <a:extLst>
                    <a:ext uri="{FF2B5EF4-FFF2-40B4-BE49-F238E27FC236}">
                      <a16:creationId xmlns:a16="http://schemas.microsoft.com/office/drawing/2014/main" id="{51EFB403-DB36-9ADC-E0A7-EA7165C5551E}"/>
                    </a:ext>
                  </a:extLst>
                </p14:cNvPr>
                <p14:cNvContentPartPr/>
                <p14:nvPr/>
              </p14:nvContentPartPr>
              <p14:xfrm>
                <a:off x="9413178" y="5311270"/>
                <a:ext cx="181800" cy="136800"/>
              </p14:xfrm>
            </p:contentPart>
          </mc:Choice>
          <mc:Fallback xmlns="">
            <p:pic>
              <p:nvPicPr>
                <p:cNvPr id="74" name="Rukopis 73">
                  <a:extLst>
                    <a:ext uri="{FF2B5EF4-FFF2-40B4-BE49-F238E27FC236}">
                      <a16:creationId xmlns:a16="http://schemas.microsoft.com/office/drawing/2014/main" id="{51EFB403-DB36-9ADC-E0A7-EA7165C5551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395178" y="5293630"/>
                  <a:ext cx="217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5" name="Rukopis 74">
                  <a:extLst>
                    <a:ext uri="{FF2B5EF4-FFF2-40B4-BE49-F238E27FC236}">
                      <a16:creationId xmlns:a16="http://schemas.microsoft.com/office/drawing/2014/main" id="{63B1B19B-869E-4BB6-19B2-6DD5B78CB2DF}"/>
                    </a:ext>
                  </a:extLst>
                </p14:cNvPr>
                <p14:cNvContentPartPr/>
                <p14:nvPr/>
              </p14:nvContentPartPr>
              <p14:xfrm>
                <a:off x="9602898" y="5161870"/>
                <a:ext cx="96120" cy="268920"/>
              </p14:xfrm>
            </p:contentPart>
          </mc:Choice>
          <mc:Fallback xmlns="">
            <p:pic>
              <p:nvPicPr>
                <p:cNvPr id="75" name="Rukopis 74">
                  <a:extLst>
                    <a:ext uri="{FF2B5EF4-FFF2-40B4-BE49-F238E27FC236}">
                      <a16:creationId xmlns:a16="http://schemas.microsoft.com/office/drawing/2014/main" id="{63B1B19B-869E-4BB6-19B2-6DD5B78CB2D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584898" y="5143870"/>
                  <a:ext cx="1317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6" name="Rukopis 75">
                  <a:extLst>
                    <a:ext uri="{FF2B5EF4-FFF2-40B4-BE49-F238E27FC236}">
                      <a16:creationId xmlns:a16="http://schemas.microsoft.com/office/drawing/2014/main" id="{FDAB0A49-993B-34BD-00AE-85FCA64D0192}"/>
                    </a:ext>
                  </a:extLst>
                </p14:cNvPr>
                <p14:cNvContentPartPr/>
                <p14:nvPr/>
              </p14:nvContentPartPr>
              <p14:xfrm>
                <a:off x="9679578" y="5299390"/>
                <a:ext cx="177840" cy="145080"/>
              </p14:xfrm>
            </p:contentPart>
          </mc:Choice>
          <mc:Fallback xmlns="">
            <p:pic>
              <p:nvPicPr>
                <p:cNvPr id="76" name="Rukopis 75">
                  <a:extLst>
                    <a:ext uri="{FF2B5EF4-FFF2-40B4-BE49-F238E27FC236}">
                      <a16:creationId xmlns:a16="http://schemas.microsoft.com/office/drawing/2014/main" id="{FDAB0A49-993B-34BD-00AE-85FCA64D019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661578" y="5281750"/>
                  <a:ext cx="213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7" name="Rukopis 76">
                  <a:extLst>
                    <a:ext uri="{FF2B5EF4-FFF2-40B4-BE49-F238E27FC236}">
                      <a16:creationId xmlns:a16="http://schemas.microsoft.com/office/drawing/2014/main" id="{AD8A6961-7C9D-9371-E85E-94089031F041}"/>
                    </a:ext>
                  </a:extLst>
                </p14:cNvPr>
                <p14:cNvContentPartPr/>
                <p14:nvPr/>
              </p14:nvContentPartPr>
              <p14:xfrm>
                <a:off x="9904938" y="5311990"/>
                <a:ext cx="215640" cy="129240"/>
              </p14:xfrm>
            </p:contentPart>
          </mc:Choice>
          <mc:Fallback xmlns="">
            <p:pic>
              <p:nvPicPr>
                <p:cNvPr id="77" name="Rukopis 76">
                  <a:extLst>
                    <a:ext uri="{FF2B5EF4-FFF2-40B4-BE49-F238E27FC236}">
                      <a16:creationId xmlns:a16="http://schemas.microsoft.com/office/drawing/2014/main" id="{AD8A6961-7C9D-9371-E85E-94089031F04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887298" y="5293990"/>
                  <a:ext cx="251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8" name="Rukopis 77">
                  <a:extLst>
                    <a:ext uri="{FF2B5EF4-FFF2-40B4-BE49-F238E27FC236}">
                      <a16:creationId xmlns:a16="http://schemas.microsoft.com/office/drawing/2014/main" id="{ACF367AD-EAAA-B62C-B88B-10AE68BBAE17}"/>
                    </a:ext>
                  </a:extLst>
                </p14:cNvPr>
                <p14:cNvContentPartPr/>
                <p14:nvPr/>
              </p14:nvContentPartPr>
              <p14:xfrm>
                <a:off x="10144698" y="5280310"/>
                <a:ext cx="153000" cy="153000"/>
              </p14:xfrm>
            </p:contentPart>
          </mc:Choice>
          <mc:Fallback xmlns="">
            <p:pic>
              <p:nvPicPr>
                <p:cNvPr id="78" name="Rukopis 77">
                  <a:extLst>
                    <a:ext uri="{FF2B5EF4-FFF2-40B4-BE49-F238E27FC236}">
                      <a16:creationId xmlns:a16="http://schemas.microsoft.com/office/drawing/2014/main" id="{ACF367AD-EAAA-B62C-B88B-10AE68BBAE1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126698" y="5262310"/>
                  <a:ext cx="1886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9" name="Rukopis 78">
                  <a:extLst>
                    <a:ext uri="{FF2B5EF4-FFF2-40B4-BE49-F238E27FC236}">
                      <a16:creationId xmlns:a16="http://schemas.microsoft.com/office/drawing/2014/main" id="{C01C7DB6-7594-DEE8-294B-DB6BE7CD8714}"/>
                    </a:ext>
                  </a:extLst>
                </p14:cNvPr>
                <p14:cNvContentPartPr/>
                <p14:nvPr/>
              </p14:nvContentPartPr>
              <p14:xfrm>
                <a:off x="10338378" y="5281390"/>
                <a:ext cx="272880" cy="145800"/>
              </p14:xfrm>
            </p:contentPart>
          </mc:Choice>
          <mc:Fallback xmlns="">
            <p:pic>
              <p:nvPicPr>
                <p:cNvPr id="79" name="Rukopis 78">
                  <a:extLst>
                    <a:ext uri="{FF2B5EF4-FFF2-40B4-BE49-F238E27FC236}">
                      <a16:creationId xmlns:a16="http://schemas.microsoft.com/office/drawing/2014/main" id="{C01C7DB6-7594-DEE8-294B-DB6BE7CD871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20378" y="5263390"/>
                  <a:ext cx="308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0" name="Rukopis 79">
                  <a:extLst>
                    <a:ext uri="{FF2B5EF4-FFF2-40B4-BE49-F238E27FC236}">
                      <a16:creationId xmlns:a16="http://schemas.microsoft.com/office/drawing/2014/main" id="{474B2EB9-89BB-20DB-5D6E-C84BA15DD687}"/>
                    </a:ext>
                  </a:extLst>
                </p14:cNvPr>
                <p14:cNvContentPartPr/>
                <p14:nvPr/>
              </p14:nvContentPartPr>
              <p14:xfrm>
                <a:off x="10581018" y="5045230"/>
                <a:ext cx="7560" cy="98280"/>
              </p14:xfrm>
            </p:contentPart>
          </mc:Choice>
          <mc:Fallback xmlns="">
            <p:pic>
              <p:nvPicPr>
                <p:cNvPr id="80" name="Rukopis 79">
                  <a:extLst>
                    <a:ext uri="{FF2B5EF4-FFF2-40B4-BE49-F238E27FC236}">
                      <a16:creationId xmlns:a16="http://schemas.microsoft.com/office/drawing/2014/main" id="{474B2EB9-89BB-20DB-5D6E-C84BA15DD68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563378" y="5027590"/>
                  <a:ext cx="43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2" name="Rukopis 81">
                  <a:extLst>
                    <a:ext uri="{FF2B5EF4-FFF2-40B4-BE49-F238E27FC236}">
                      <a16:creationId xmlns:a16="http://schemas.microsoft.com/office/drawing/2014/main" id="{B2DF6152-3B29-EDE0-2570-D7C3C12F0131}"/>
                    </a:ext>
                  </a:extLst>
                </p14:cNvPr>
                <p14:cNvContentPartPr/>
                <p14:nvPr/>
              </p14:nvContentPartPr>
              <p14:xfrm>
                <a:off x="8019258" y="5586310"/>
                <a:ext cx="292320" cy="348120"/>
              </p14:xfrm>
            </p:contentPart>
          </mc:Choice>
          <mc:Fallback xmlns="">
            <p:pic>
              <p:nvPicPr>
                <p:cNvPr id="82" name="Rukopis 81">
                  <a:extLst>
                    <a:ext uri="{FF2B5EF4-FFF2-40B4-BE49-F238E27FC236}">
                      <a16:creationId xmlns:a16="http://schemas.microsoft.com/office/drawing/2014/main" id="{B2DF6152-3B29-EDE0-2570-D7C3C12F013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01258" y="5568670"/>
                  <a:ext cx="32796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3" name="Rukopis 82">
                  <a:extLst>
                    <a:ext uri="{FF2B5EF4-FFF2-40B4-BE49-F238E27FC236}">
                      <a16:creationId xmlns:a16="http://schemas.microsoft.com/office/drawing/2014/main" id="{42D50917-81A8-5642-F984-4E7FBB86C58A}"/>
                    </a:ext>
                  </a:extLst>
                </p14:cNvPr>
                <p14:cNvContentPartPr/>
                <p14:nvPr/>
              </p14:nvContentPartPr>
              <p14:xfrm>
                <a:off x="8395458" y="5733910"/>
                <a:ext cx="127800" cy="195480"/>
              </p14:xfrm>
            </p:contentPart>
          </mc:Choice>
          <mc:Fallback xmlns="">
            <p:pic>
              <p:nvPicPr>
                <p:cNvPr id="83" name="Rukopis 82">
                  <a:extLst>
                    <a:ext uri="{FF2B5EF4-FFF2-40B4-BE49-F238E27FC236}">
                      <a16:creationId xmlns:a16="http://schemas.microsoft.com/office/drawing/2014/main" id="{42D50917-81A8-5642-F984-4E7FBB86C58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377458" y="5715910"/>
                  <a:ext cx="1634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4" name="Rukopis 83">
                  <a:extLst>
                    <a:ext uri="{FF2B5EF4-FFF2-40B4-BE49-F238E27FC236}">
                      <a16:creationId xmlns:a16="http://schemas.microsoft.com/office/drawing/2014/main" id="{C82B4530-3816-ACE3-CAB3-CB322A913EAA}"/>
                    </a:ext>
                  </a:extLst>
                </p14:cNvPr>
                <p14:cNvContentPartPr/>
                <p14:nvPr/>
              </p14:nvContentPartPr>
              <p14:xfrm>
                <a:off x="8675538" y="5613310"/>
                <a:ext cx="125280" cy="298440"/>
              </p14:xfrm>
            </p:contentPart>
          </mc:Choice>
          <mc:Fallback xmlns="">
            <p:pic>
              <p:nvPicPr>
                <p:cNvPr id="84" name="Rukopis 83">
                  <a:extLst>
                    <a:ext uri="{FF2B5EF4-FFF2-40B4-BE49-F238E27FC236}">
                      <a16:creationId xmlns:a16="http://schemas.microsoft.com/office/drawing/2014/main" id="{C82B4530-3816-ACE3-CAB3-CB322A913EA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657538" y="5595310"/>
                  <a:ext cx="1609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5" name="Rukopis 84">
                  <a:extLst>
                    <a:ext uri="{FF2B5EF4-FFF2-40B4-BE49-F238E27FC236}">
                      <a16:creationId xmlns:a16="http://schemas.microsoft.com/office/drawing/2014/main" id="{53162B34-6E58-AFF6-3B06-3596028A0D78}"/>
                    </a:ext>
                  </a:extLst>
                </p14:cNvPr>
                <p14:cNvContentPartPr/>
                <p14:nvPr/>
              </p14:nvContentPartPr>
              <p14:xfrm>
                <a:off x="8657178" y="5773150"/>
                <a:ext cx="114480" cy="47160"/>
              </p14:xfrm>
            </p:contentPart>
          </mc:Choice>
          <mc:Fallback xmlns="">
            <p:pic>
              <p:nvPicPr>
                <p:cNvPr id="85" name="Rukopis 84">
                  <a:extLst>
                    <a:ext uri="{FF2B5EF4-FFF2-40B4-BE49-F238E27FC236}">
                      <a16:creationId xmlns:a16="http://schemas.microsoft.com/office/drawing/2014/main" id="{53162B34-6E58-AFF6-3B06-3596028A0D7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639178" y="5755150"/>
                  <a:ext cx="1501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6" name="Rukopis 85">
                  <a:extLst>
                    <a:ext uri="{FF2B5EF4-FFF2-40B4-BE49-F238E27FC236}">
                      <a16:creationId xmlns:a16="http://schemas.microsoft.com/office/drawing/2014/main" id="{E3090136-27ED-A672-6748-30E29A3E2075}"/>
                    </a:ext>
                  </a:extLst>
                </p14:cNvPr>
                <p14:cNvContentPartPr/>
                <p14:nvPr/>
              </p14:nvContentPartPr>
              <p14:xfrm>
                <a:off x="8794338" y="5612590"/>
                <a:ext cx="9000" cy="79920"/>
              </p14:xfrm>
            </p:contentPart>
          </mc:Choice>
          <mc:Fallback xmlns="">
            <p:pic>
              <p:nvPicPr>
                <p:cNvPr id="86" name="Rukopis 85">
                  <a:extLst>
                    <a:ext uri="{FF2B5EF4-FFF2-40B4-BE49-F238E27FC236}">
                      <a16:creationId xmlns:a16="http://schemas.microsoft.com/office/drawing/2014/main" id="{E3090136-27ED-A672-6748-30E29A3E207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776338" y="5594950"/>
                  <a:ext cx="4464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Skupina 114">
            <a:extLst>
              <a:ext uri="{FF2B5EF4-FFF2-40B4-BE49-F238E27FC236}">
                <a16:creationId xmlns:a16="http://schemas.microsoft.com/office/drawing/2014/main" id="{F2BFC6E4-E84D-20AC-E177-2DF465BD74FD}"/>
              </a:ext>
            </a:extLst>
          </p:cNvPr>
          <p:cNvGrpSpPr/>
          <p:nvPr/>
        </p:nvGrpSpPr>
        <p:grpSpPr>
          <a:xfrm>
            <a:off x="5125578" y="5123710"/>
            <a:ext cx="2159640" cy="691200"/>
            <a:chOff x="5125578" y="5123710"/>
            <a:chExt cx="2159640" cy="69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Rukopis 44">
                  <a:extLst>
                    <a:ext uri="{FF2B5EF4-FFF2-40B4-BE49-F238E27FC236}">
                      <a16:creationId xmlns:a16="http://schemas.microsoft.com/office/drawing/2014/main" id="{861D24F0-A1B4-E581-BA9E-8DF7940DBEC2}"/>
                    </a:ext>
                  </a:extLst>
                </p14:cNvPr>
                <p14:cNvContentPartPr/>
                <p14:nvPr/>
              </p14:nvContentPartPr>
              <p14:xfrm>
                <a:off x="5167338" y="5138110"/>
                <a:ext cx="2160" cy="12960"/>
              </p14:xfrm>
            </p:contentPart>
          </mc:Choice>
          <mc:Fallback xmlns="">
            <p:pic>
              <p:nvPicPr>
                <p:cNvPr id="45" name="Rukopis 44">
                  <a:extLst>
                    <a:ext uri="{FF2B5EF4-FFF2-40B4-BE49-F238E27FC236}">
                      <a16:creationId xmlns:a16="http://schemas.microsoft.com/office/drawing/2014/main" id="{861D24F0-A1B4-E581-BA9E-8DF7940DBEC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31698" y="5102110"/>
                  <a:ext cx="738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Rukopis 45">
                  <a:extLst>
                    <a:ext uri="{FF2B5EF4-FFF2-40B4-BE49-F238E27FC236}">
                      <a16:creationId xmlns:a16="http://schemas.microsoft.com/office/drawing/2014/main" id="{D842BB1E-68B2-6271-292E-B556D5C7D421}"/>
                    </a:ext>
                  </a:extLst>
                </p14:cNvPr>
                <p14:cNvContentPartPr/>
                <p14:nvPr/>
              </p14:nvContentPartPr>
              <p14:xfrm>
                <a:off x="5218098" y="5410990"/>
                <a:ext cx="11880" cy="11520"/>
              </p14:xfrm>
            </p:contentPart>
          </mc:Choice>
          <mc:Fallback xmlns="">
            <p:pic>
              <p:nvPicPr>
                <p:cNvPr id="46" name="Rukopis 45">
                  <a:extLst>
                    <a:ext uri="{FF2B5EF4-FFF2-40B4-BE49-F238E27FC236}">
                      <a16:creationId xmlns:a16="http://schemas.microsoft.com/office/drawing/2014/main" id="{D842BB1E-68B2-6271-292E-B556D5C7D42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82098" y="5375350"/>
                  <a:ext cx="835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Rukopis 46">
                  <a:extLst>
                    <a:ext uri="{FF2B5EF4-FFF2-40B4-BE49-F238E27FC236}">
                      <a16:creationId xmlns:a16="http://schemas.microsoft.com/office/drawing/2014/main" id="{58743C38-8AB7-469E-1BB0-6848D1D53217}"/>
                    </a:ext>
                  </a:extLst>
                </p14:cNvPr>
                <p14:cNvContentPartPr/>
                <p14:nvPr/>
              </p14:nvContentPartPr>
              <p14:xfrm>
                <a:off x="5313138" y="5215510"/>
                <a:ext cx="10080" cy="4320"/>
              </p14:xfrm>
            </p:contentPart>
          </mc:Choice>
          <mc:Fallback xmlns="">
            <p:pic>
              <p:nvPicPr>
                <p:cNvPr id="47" name="Rukopis 46">
                  <a:extLst>
                    <a:ext uri="{FF2B5EF4-FFF2-40B4-BE49-F238E27FC236}">
                      <a16:creationId xmlns:a16="http://schemas.microsoft.com/office/drawing/2014/main" id="{58743C38-8AB7-469E-1BB0-6848D1D5321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77138" y="5179870"/>
                  <a:ext cx="817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Rukopis 47">
                  <a:extLst>
                    <a:ext uri="{FF2B5EF4-FFF2-40B4-BE49-F238E27FC236}">
                      <a16:creationId xmlns:a16="http://schemas.microsoft.com/office/drawing/2014/main" id="{69B709D8-33E1-20F9-9844-DA6364B9EF84}"/>
                    </a:ext>
                  </a:extLst>
                </p14:cNvPr>
                <p14:cNvContentPartPr/>
                <p14:nvPr/>
              </p14:nvContentPartPr>
              <p14:xfrm>
                <a:off x="5125578" y="5236030"/>
                <a:ext cx="8640" cy="5760"/>
              </p14:xfrm>
            </p:contentPart>
          </mc:Choice>
          <mc:Fallback xmlns="">
            <p:pic>
              <p:nvPicPr>
                <p:cNvPr id="48" name="Rukopis 47">
                  <a:extLst>
                    <a:ext uri="{FF2B5EF4-FFF2-40B4-BE49-F238E27FC236}">
                      <a16:creationId xmlns:a16="http://schemas.microsoft.com/office/drawing/2014/main" id="{69B709D8-33E1-20F9-9844-DA6364B9EF8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89938" y="5200030"/>
                  <a:ext cx="80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Rukopis 48">
                  <a:extLst>
                    <a:ext uri="{FF2B5EF4-FFF2-40B4-BE49-F238E27FC236}">
                      <a16:creationId xmlns:a16="http://schemas.microsoft.com/office/drawing/2014/main" id="{A6FADA75-B196-0EA5-86B0-729F4D38D8D7}"/>
                    </a:ext>
                  </a:extLst>
                </p14:cNvPr>
                <p14:cNvContentPartPr/>
                <p14:nvPr/>
              </p14:nvContentPartPr>
              <p14:xfrm>
                <a:off x="5413578" y="5437990"/>
                <a:ext cx="12600" cy="5400"/>
              </p14:xfrm>
            </p:contentPart>
          </mc:Choice>
          <mc:Fallback xmlns="">
            <p:pic>
              <p:nvPicPr>
                <p:cNvPr id="49" name="Rukopis 48">
                  <a:extLst>
                    <a:ext uri="{FF2B5EF4-FFF2-40B4-BE49-F238E27FC236}">
                      <a16:creationId xmlns:a16="http://schemas.microsoft.com/office/drawing/2014/main" id="{A6FADA75-B196-0EA5-86B0-729F4D38D8D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77578" y="5402350"/>
                  <a:ext cx="842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Rukopis 49">
                  <a:extLst>
                    <a:ext uri="{FF2B5EF4-FFF2-40B4-BE49-F238E27FC236}">
                      <a16:creationId xmlns:a16="http://schemas.microsoft.com/office/drawing/2014/main" id="{2CDE46D2-373F-2E06-2C82-D8A374C8A0BB}"/>
                    </a:ext>
                  </a:extLst>
                </p14:cNvPr>
                <p14:cNvContentPartPr/>
                <p14:nvPr/>
              </p14:nvContentPartPr>
              <p14:xfrm>
                <a:off x="5357418" y="5707270"/>
                <a:ext cx="10800" cy="9720"/>
              </p14:xfrm>
            </p:contentPart>
          </mc:Choice>
          <mc:Fallback xmlns="">
            <p:pic>
              <p:nvPicPr>
                <p:cNvPr id="50" name="Rukopis 49">
                  <a:extLst>
                    <a:ext uri="{FF2B5EF4-FFF2-40B4-BE49-F238E27FC236}">
                      <a16:creationId xmlns:a16="http://schemas.microsoft.com/office/drawing/2014/main" id="{2CDE46D2-373F-2E06-2C82-D8A374C8A0B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321778" y="5671270"/>
                  <a:ext cx="824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Rukopis 50">
                  <a:extLst>
                    <a:ext uri="{FF2B5EF4-FFF2-40B4-BE49-F238E27FC236}">
                      <a16:creationId xmlns:a16="http://schemas.microsoft.com/office/drawing/2014/main" id="{099FC8BC-1407-1B86-5B6F-29E3700A8F68}"/>
                    </a:ext>
                  </a:extLst>
                </p14:cNvPr>
                <p14:cNvContentPartPr/>
                <p14:nvPr/>
              </p14:nvContentPartPr>
              <p14:xfrm>
                <a:off x="5606898" y="5401270"/>
                <a:ext cx="119160" cy="271800"/>
              </p14:xfrm>
            </p:contentPart>
          </mc:Choice>
          <mc:Fallback xmlns="">
            <p:pic>
              <p:nvPicPr>
                <p:cNvPr id="51" name="Rukopis 50">
                  <a:extLst>
                    <a:ext uri="{FF2B5EF4-FFF2-40B4-BE49-F238E27FC236}">
                      <a16:creationId xmlns:a16="http://schemas.microsoft.com/office/drawing/2014/main" id="{099FC8BC-1407-1B86-5B6F-29E3700A8F6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71258" y="5365270"/>
                  <a:ext cx="19080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Rukopis 51">
                  <a:extLst>
                    <a:ext uri="{FF2B5EF4-FFF2-40B4-BE49-F238E27FC236}">
                      <a16:creationId xmlns:a16="http://schemas.microsoft.com/office/drawing/2014/main" id="{F88041EB-922A-C9DF-1AC1-603A962C90B7}"/>
                    </a:ext>
                  </a:extLst>
                </p14:cNvPr>
                <p14:cNvContentPartPr/>
                <p14:nvPr/>
              </p14:nvContentPartPr>
              <p14:xfrm>
                <a:off x="5593218" y="5587390"/>
                <a:ext cx="16920" cy="4320"/>
              </p14:xfrm>
            </p:contentPart>
          </mc:Choice>
          <mc:Fallback xmlns="">
            <p:pic>
              <p:nvPicPr>
                <p:cNvPr id="52" name="Rukopis 51">
                  <a:extLst>
                    <a:ext uri="{FF2B5EF4-FFF2-40B4-BE49-F238E27FC236}">
                      <a16:creationId xmlns:a16="http://schemas.microsoft.com/office/drawing/2014/main" id="{F88041EB-922A-C9DF-1AC1-603A962C90B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557218" y="5551750"/>
                  <a:ext cx="885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Rukopis 52">
                  <a:extLst>
                    <a:ext uri="{FF2B5EF4-FFF2-40B4-BE49-F238E27FC236}">
                      <a16:creationId xmlns:a16="http://schemas.microsoft.com/office/drawing/2014/main" id="{BE4D2C0F-86A3-614D-D3DC-6DA834F3D1EA}"/>
                    </a:ext>
                  </a:extLst>
                </p14:cNvPr>
                <p14:cNvContentPartPr/>
                <p14:nvPr/>
              </p14:nvContentPartPr>
              <p14:xfrm>
                <a:off x="5845938" y="5545270"/>
                <a:ext cx="16200" cy="4320"/>
              </p14:xfrm>
            </p:contentPart>
          </mc:Choice>
          <mc:Fallback xmlns="">
            <p:pic>
              <p:nvPicPr>
                <p:cNvPr id="53" name="Rukopis 52">
                  <a:extLst>
                    <a:ext uri="{FF2B5EF4-FFF2-40B4-BE49-F238E27FC236}">
                      <a16:creationId xmlns:a16="http://schemas.microsoft.com/office/drawing/2014/main" id="{BE4D2C0F-86A3-614D-D3DC-6DA834F3D1E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809938" y="5509270"/>
                  <a:ext cx="878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Rukopis 53">
                  <a:extLst>
                    <a:ext uri="{FF2B5EF4-FFF2-40B4-BE49-F238E27FC236}">
                      <a16:creationId xmlns:a16="http://schemas.microsoft.com/office/drawing/2014/main" id="{E0A5095F-9025-9678-BB5E-901FC72ED6E7}"/>
                    </a:ext>
                  </a:extLst>
                </p14:cNvPr>
                <p14:cNvContentPartPr/>
                <p14:nvPr/>
              </p14:nvContentPartPr>
              <p14:xfrm>
                <a:off x="5776458" y="5414950"/>
                <a:ext cx="2160" cy="1440"/>
              </p14:xfrm>
            </p:contentPart>
          </mc:Choice>
          <mc:Fallback xmlns="">
            <p:pic>
              <p:nvPicPr>
                <p:cNvPr id="54" name="Rukopis 53">
                  <a:extLst>
                    <a:ext uri="{FF2B5EF4-FFF2-40B4-BE49-F238E27FC236}">
                      <a16:creationId xmlns:a16="http://schemas.microsoft.com/office/drawing/2014/main" id="{E0A5095F-9025-9678-BB5E-901FC72ED6E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740818" y="5378950"/>
                  <a:ext cx="73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Rukopis 54">
                  <a:extLst>
                    <a:ext uri="{FF2B5EF4-FFF2-40B4-BE49-F238E27FC236}">
                      <a16:creationId xmlns:a16="http://schemas.microsoft.com/office/drawing/2014/main" id="{A3F1A092-8BDD-57B3-9588-3CF568457224}"/>
                    </a:ext>
                  </a:extLst>
                </p14:cNvPr>
                <p14:cNvContentPartPr/>
                <p14:nvPr/>
              </p14:nvContentPartPr>
              <p14:xfrm>
                <a:off x="5912898" y="5236030"/>
                <a:ext cx="48240" cy="286560"/>
              </p14:xfrm>
            </p:contentPart>
          </mc:Choice>
          <mc:Fallback xmlns="">
            <p:pic>
              <p:nvPicPr>
                <p:cNvPr id="55" name="Rukopis 54">
                  <a:extLst>
                    <a:ext uri="{FF2B5EF4-FFF2-40B4-BE49-F238E27FC236}">
                      <a16:creationId xmlns:a16="http://schemas.microsoft.com/office/drawing/2014/main" id="{A3F1A092-8BDD-57B3-9588-3CF56845722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876898" y="5200030"/>
                  <a:ext cx="11988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Rukopis 55">
                  <a:extLst>
                    <a:ext uri="{FF2B5EF4-FFF2-40B4-BE49-F238E27FC236}">
                      <a16:creationId xmlns:a16="http://schemas.microsoft.com/office/drawing/2014/main" id="{11710335-D608-C86C-2DD7-F7C85910D3F7}"/>
                    </a:ext>
                  </a:extLst>
                </p14:cNvPr>
                <p14:cNvContentPartPr/>
                <p14:nvPr/>
              </p14:nvContentPartPr>
              <p14:xfrm>
                <a:off x="5885538" y="5358790"/>
                <a:ext cx="4320" cy="22320"/>
              </p14:xfrm>
            </p:contentPart>
          </mc:Choice>
          <mc:Fallback xmlns="">
            <p:pic>
              <p:nvPicPr>
                <p:cNvPr id="56" name="Rukopis 55">
                  <a:extLst>
                    <a:ext uri="{FF2B5EF4-FFF2-40B4-BE49-F238E27FC236}">
                      <a16:creationId xmlns:a16="http://schemas.microsoft.com/office/drawing/2014/main" id="{11710335-D608-C86C-2DD7-F7C85910D3F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849538" y="5323150"/>
                  <a:ext cx="759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Rukopis 56">
                  <a:extLst>
                    <a:ext uri="{FF2B5EF4-FFF2-40B4-BE49-F238E27FC236}">
                      <a16:creationId xmlns:a16="http://schemas.microsoft.com/office/drawing/2014/main" id="{4579374B-CEAC-4E94-4F3A-C5C607C2E5BC}"/>
                    </a:ext>
                  </a:extLst>
                </p14:cNvPr>
                <p14:cNvContentPartPr/>
                <p14:nvPr/>
              </p14:nvContentPartPr>
              <p14:xfrm>
                <a:off x="5778978" y="5130550"/>
                <a:ext cx="14760" cy="1440"/>
              </p14:xfrm>
            </p:contentPart>
          </mc:Choice>
          <mc:Fallback xmlns="">
            <p:pic>
              <p:nvPicPr>
                <p:cNvPr id="57" name="Rukopis 56">
                  <a:extLst>
                    <a:ext uri="{FF2B5EF4-FFF2-40B4-BE49-F238E27FC236}">
                      <a16:creationId xmlns:a16="http://schemas.microsoft.com/office/drawing/2014/main" id="{4579374B-CEAC-4E94-4F3A-C5C607C2E5B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742978" y="5094550"/>
                  <a:ext cx="86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Rukopis 57">
                  <a:extLst>
                    <a:ext uri="{FF2B5EF4-FFF2-40B4-BE49-F238E27FC236}">
                      <a16:creationId xmlns:a16="http://schemas.microsoft.com/office/drawing/2014/main" id="{81AF85E9-55A6-2728-46A8-05DB4C00621E}"/>
                    </a:ext>
                  </a:extLst>
                </p14:cNvPr>
                <p14:cNvContentPartPr/>
                <p14:nvPr/>
              </p14:nvContentPartPr>
              <p14:xfrm>
                <a:off x="5704818" y="5518630"/>
                <a:ext cx="178200" cy="222120"/>
              </p14:xfrm>
            </p:contentPart>
          </mc:Choice>
          <mc:Fallback xmlns="">
            <p:pic>
              <p:nvPicPr>
                <p:cNvPr id="58" name="Rukopis 57">
                  <a:extLst>
                    <a:ext uri="{FF2B5EF4-FFF2-40B4-BE49-F238E27FC236}">
                      <a16:creationId xmlns:a16="http://schemas.microsoft.com/office/drawing/2014/main" id="{81AF85E9-55A6-2728-46A8-05DB4C00621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68818" y="5482990"/>
                  <a:ext cx="2498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Rukopis 58">
                  <a:extLst>
                    <a:ext uri="{FF2B5EF4-FFF2-40B4-BE49-F238E27FC236}">
                      <a16:creationId xmlns:a16="http://schemas.microsoft.com/office/drawing/2014/main" id="{F52D5E4C-A4EE-47F6-E123-D50058CD77AA}"/>
                    </a:ext>
                  </a:extLst>
                </p14:cNvPr>
                <p14:cNvContentPartPr/>
                <p14:nvPr/>
              </p14:nvContentPartPr>
              <p14:xfrm>
                <a:off x="5600778" y="5788270"/>
                <a:ext cx="8640" cy="26640"/>
              </p14:xfrm>
            </p:contentPart>
          </mc:Choice>
          <mc:Fallback xmlns="">
            <p:pic>
              <p:nvPicPr>
                <p:cNvPr id="59" name="Rukopis 58">
                  <a:extLst>
                    <a:ext uri="{FF2B5EF4-FFF2-40B4-BE49-F238E27FC236}">
                      <a16:creationId xmlns:a16="http://schemas.microsoft.com/office/drawing/2014/main" id="{F52D5E4C-A4EE-47F6-E123-D50058CD77A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565138" y="5752630"/>
                  <a:ext cx="802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Rukopis 59">
                  <a:extLst>
                    <a:ext uri="{FF2B5EF4-FFF2-40B4-BE49-F238E27FC236}">
                      <a16:creationId xmlns:a16="http://schemas.microsoft.com/office/drawing/2014/main" id="{56DD34DB-8C5F-5131-D75D-E0587DC6316A}"/>
                    </a:ext>
                  </a:extLst>
                </p14:cNvPr>
                <p14:cNvContentPartPr/>
                <p14:nvPr/>
              </p14:nvContentPartPr>
              <p14:xfrm>
                <a:off x="5413578" y="5562550"/>
                <a:ext cx="1440" cy="10080"/>
              </p14:xfrm>
            </p:contentPart>
          </mc:Choice>
          <mc:Fallback xmlns="">
            <p:pic>
              <p:nvPicPr>
                <p:cNvPr id="60" name="Rukopis 59">
                  <a:extLst>
                    <a:ext uri="{FF2B5EF4-FFF2-40B4-BE49-F238E27FC236}">
                      <a16:creationId xmlns:a16="http://schemas.microsoft.com/office/drawing/2014/main" id="{56DD34DB-8C5F-5131-D75D-E0587DC6316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377578" y="5526910"/>
                  <a:ext cx="730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Rukopis 60">
                  <a:extLst>
                    <a:ext uri="{FF2B5EF4-FFF2-40B4-BE49-F238E27FC236}">
                      <a16:creationId xmlns:a16="http://schemas.microsoft.com/office/drawing/2014/main" id="{F1B1A394-F167-A4A1-17FE-C2A52BFE6055}"/>
                    </a:ext>
                  </a:extLst>
                </p14:cNvPr>
                <p14:cNvContentPartPr/>
                <p14:nvPr/>
              </p14:nvContentPartPr>
              <p14:xfrm>
                <a:off x="5205858" y="5554990"/>
                <a:ext cx="8640" cy="9000"/>
              </p14:xfrm>
            </p:contentPart>
          </mc:Choice>
          <mc:Fallback xmlns="">
            <p:pic>
              <p:nvPicPr>
                <p:cNvPr id="61" name="Rukopis 60">
                  <a:extLst>
                    <a:ext uri="{FF2B5EF4-FFF2-40B4-BE49-F238E27FC236}">
                      <a16:creationId xmlns:a16="http://schemas.microsoft.com/office/drawing/2014/main" id="{F1B1A394-F167-A4A1-17FE-C2A52BFE605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170218" y="5519350"/>
                  <a:ext cx="802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Rukopis 61">
                  <a:extLst>
                    <a:ext uri="{FF2B5EF4-FFF2-40B4-BE49-F238E27FC236}">
                      <a16:creationId xmlns:a16="http://schemas.microsoft.com/office/drawing/2014/main" id="{238AFB0E-E1C1-01E4-5DB0-D8FBD247D319}"/>
                    </a:ext>
                  </a:extLst>
                </p14:cNvPr>
                <p14:cNvContentPartPr/>
                <p14:nvPr/>
              </p14:nvContentPartPr>
              <p14:xfrm>
                <a:off x="5143938" y="5272750"/>
                <a:ext cx="237600" cy="73800"/>
              </p14:xfrm>
            </p:contentPart>
          </mc:Choice>
          <mc:Fallback xmlns="">
            <p:pic>
              <p:nvPicPr>
                <p:cNvPr id="62" name="Rukopis 61">
                  <a:extLst>
                    <a:ext uri="{FF2B5EF4-FFF2-40B4-BE49-F238E27FC236}">
                      <a16:creationId xmlns:a16="http://schemas.microsoft.com/office/drawing/2014/main" id="{238AFB0E-E1C1-01E4-5DB0-D8FBD247D31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107938" y="5236750"/>
                  <a:ext cx="3092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Rukopis 62">
                  <a:extLst>
                    <a:ext uri="{FF2B5EF4-FFF2-40B4-BE49-F238E27FC236}">
                      <a16:creationId xmlns:a16="http://schemas.microsoft.com/office/drawing/2014/main" id="{3BA523C9-E745-CB75-2F69-5EA2D0F12EEE}"/>
                    </a:ext>
                  </a:extLst>
                </p14:cNvPr>
                <p14:cNvContentPartPr/>
                <p14:nvPr/>
              </p14:nvContentPartPr>
              <p14:xfrm>
                <a:off x="5267418" y="5123710"/>
                <a:ext cx="3240" cy="6840"/>
              </p14:xfrm>
            </p:contentPart>
          </mc:Choice>
          <mc:Fallback xmlns="">
            <p:pic>
              <p:nvPicPr>
                <p:cNvPr id="63" name="Rukopis 62">
                  <a:extLst>
                    <a:ext uri="{FF2B5EF4-FFF2-40B4-BE49-F238E27FC236}">
                      <a16:creationId xmlns:a16="http://schemas.microsoft.com/office/drawing/2014/main" id="{3BA523C9-E745-CB75-2F69-5EA2D0F12EE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231778" y="5088070"/>
                  <a:ext cx="74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4" name="Rukopis 113">
                  <a:extLst>
                    <a:ext uri="{FF2B5EF4-FFF2-40B4-BE49-F238E27FC236}">
                      <a16:creationId xmlns:a16="http://schemas.microsoft.com/office/drawing/2014/main" id="{60AA6A78-5185-DFE9-4413-987081AD969A}"/>
                    </a:ext>
                  </a:extLst>
                </p14:cNvPr>
                <p14:cNvContentPartPr/>
                <p14:nvPr/>
              </p14:nvContentPartPr>
              <p14:xfrm>
                <a:off x="6009018" y="5355190"/>
                <a:ext cx="1276200" cy="48240"/>
              </p14:xfrm>
            </p:contentPart>
          </mc:Choice>
          <mc:Fallback xmlns="">
            <p:pic>
              <p:nvPicPr>
                <p:cNvPr id="114" name="Rukopis 113">
                  <a:extLst>
                    <a:ext uri="{FF2B5EF4-FFF2-40B4-BE49-F238E27FC236}">
                      <a16:creationId xmlns:a16="http://schemas.microsoft.com/office/drawing/2014/main" id="{60AA6A78-5185-DFE9-4413-987081AD969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991378" y="5337550"/>
                  <a:ext cx="131184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Skupina 133">
            <a:extLst>
              <a:ext uri="{FF2B5EF4-FFF2-40B4-BE49-F238E27FC236}">
                <a16:creationId xmlns:a16="http://schemas.microsoft.com/office/drawing/2014/main" id="{00180276-CB41-B15E-00F9-265EA04CB1DF}"/>
              </a:ext>
            </a:extLst>
          </p:cNvPr>
          <p:cNvGrpSpPr/>
          <p:nvPr/>
        </p:nvGrpSpPr>
        <p:grpSpPr>
          <a:xfrm>
            <a:off x="6225378" y="3252430"/>
            <a:ext cx="4056840" cy="826200"/>
            <a:chOff x="6225378" y="3252430"/>
            <a:chExt cx="4056840" cy="82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6" name="Rukopis 115">
                  <a:extLst>
                    <a:ext uri="{FF2B5EF4-FFF2-40B4-BE49-F238E27FC236}">
                      <a16:creationId xmlns:a16="http://schemas.microsoft.com/office/drawing/2014/main" id="{B4AC5177-1764-5C64-CDAE-643040025D2A}"/>
                    </a:ext>
                  </a:extLst>
                </p14:cNvPr>
                <p14:cNvContentPartPr/>
                <p14:nvPr/>
              </p14:nvContentPartPr>
              <p14:xfrm>
                <a:off x="6225378" y="3465550"/>
                <a:ext cx="886320" cy="32040"/>
              </p14:xfrm>
            </p:contentPart>
          </mc:Choice>
          <mc:Fallback xmlns="">
            <p:pic>
              <p:nvPicPr>
                <p:cNvPr id="116" name="Rukopis 115">
                  <a:extLst>
                    <a:ext uri="{FF2B5EF4-FFF2-40B4-BE49-F238E27FC236}">
                      <a16:creationId xmlns:a16="http://schemas.microsoft.com/office/drawing/2014/main" id="{B4AC5177-1764-5C64-CDAE-643040025D2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207738" y="3447550"/>
                  <a:ext cx="9219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7" name="Rukopis 116">
                  <a:extLst>
                    <a:ext uri="{FF2B5EF4-FFF2-40B4-BE49-F238E27FC236}">
                      <a16:creationId xmlns:a16="http://schemas.microsoft.com/office/drawing/2014/main" id="{69F5693C-7338-60D0-6F34-51A88F71494B}"/>
                    </a:ext>
                  </a:extLst>
                </p14:cNvPr>
                <p14:cNvContentPartPr/>
                <p14:nvPr/>
              </p14:nvContentPartPr>
              <p14:xfrm>
                <a:off x="7231218" y="3309670"/>
                <a:ext cx="299160" cy="380880"/>
              </p14:xfrm>
            </p:contentPart>
          </mc:Choice>
          <mc:Fallback xmlns="">
            <p:pic>
              <p:nvPicPr>
                <p:cNvPr id="117" name="Rukopis 116">
                  <a:extLst>
                    <a:ext uri="{FF2B5EF4-FFF2-40B4-BE49-F238E27FC236}">
                      <a16:creationId xmlns:a16="http://schemas.microsoft.com/office/drawing/2014/main" id="{69F5693C-7338-60D0-6F34-51A88F71494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213218" y="3291670"/>
                  <a:ext cx="3348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8" name="Rukopis 117">
                  <a:extLst>
                    <a:ext uri="{FF2B5EF4-FFF2-40B4-BE49-F238E27FC236}">
                      <a16:creationId xmlns:a16="http://schemas.microsoft.com/office/drawing/2014/main" id="{1B6F95D9-0E5C-F63A-F083-EB5D98E184BA}"/>
                    </a:ext>
                  </a:extLst>
                </p14:cNvPr>
                <p14:cNvContentPartPr/>
                <p14:nvPr/>
              </p14:nvContentPartPr>
              <p14:xfrm>
                <a:off x="7554498" y="3478150"/>
                <a:ext cx="154440" cy="171720"/>
              </p14:xfrm>
            </p:contentPart>
          </mc:Choice>
          <mc:Fallback xmlns="">
            <p:pic>
              <p:nvPicPr>
                <p:cNvPr id="118" name="Rukopis 117">
                  <a:extLst>
                    <a:ext uri="{FF2B5EF4-FFF2-40B4-BE49-F238E27FC236}">
                      <a16:creationId xmlns:a16="http://schemas.microsoft.com/office/drawing/2014/main" id="{1B6F95D9-0E5C-F63A-F083-EB5D98E184B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536498" y="3460150"/>
                  <a:ext cx="190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9" name="Rukopis 118">
                  <a:extLst>
                    <a:ext uri="{FF2B5EF4-FFF2-40B4-BE49-F238E27FC236}">
                      <a16:creationId xmlns:a16="http://schemas.microsoft.com/office/drawing/2014/main" id="{DB4DA9FB-80FC-188B-B117-6A438E09F0AE}"/>
                    </a:ext>
                  </a:extLst>
                </p14:cNvPr>
                <p14:cNvContentPartPr/>
                <p14:nvPr/>
              </p14:nvContentPartPr>
              <p14:xfrm>
                <a:off x="7509498" y="3298510"/>
                <a:ext cx="164160" cy="43920"/>
              </p14:xfrm>
            </p:contentPart>
          </mc:Choice>
          <mc:Fallback xmlns="">
            <p:pic>
              <p:nvPicPr>
                <p:cNvPr id="119" name="Rukopis 118">
                  <a:extLst>
                    <a:ext uri="{FF2B5EF4-FFF2-40B4-BE49-F238E27FC236}">
                      <a16:creationId xmlns:a16="http://schemas.microsoft.com/office/drawing/2014/main" id="{DB4DA9FB-80FC-188B-B117-6A438E09F0A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91858" y="3280870"/>
                  <a:ext cx="199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0" name="Rukopis 119">
                  <a:extLst>
                    <a:ext uri="{FF2B5EF4-FFF2-40B4-BE49-F238E27FC236}">
                      <a16:creationId xmlns:a16="http://schemas.microsoft.com/office/drawing/2014/main" id="{A5B387B8-610A-8259-1845-9F8522B241C3}"/>
                    </a:ext>
                  </a:extLst>
                </p14:cNvPr>
                <p14:cNvContentPartPr/>
                <p14:nvPr/>
              </p14:nvContentPartPr>
              <p14:xfrm>
                <a:off x="7729458" y="3473470"/>
                <a:ext cx="750240" cy="216360"/>
              </p14:xfrm>
            </p:contentPart>
          </mc:Choice>
          <mc:Fallback xmlns="">
            <p:pic>
              <p:nvPicPr>
                <p:cNvPr id="120" name="Rukopis 119">
                  <a:extLst>
                    <a:ext uri="{FF2B5EF4-FFF2-40B4-BE49-F238E27FC236}">
                      <a16:creationId xmlns:a16="http://schemas.microsoft.com/office/drawing/2014/main" id="{A5B387B8-610A-8259-1845-9F8522B241C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711458" y="3455830"/>
                  <a:ext cx="7858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1" name="Rukopis 120">
                  <a:extLst>
                    <a:ext uri="{FF2B5EF4-FFF2-40B4-BE49-F238E27FC236}">
                      <a16:creationId xmlns:a16="http://schemas.microsoft.com/office/drawing/2014/main" id="{58B6F89D-159A-30A1-FE5A-06F9F3EB40FB}"/>
                    </a:ext>
                  </a:extLst>
                </p14:cNvPr>
                <p14:cNvContentPartPr/>
                <p14:nvPr/>
              </p14:nvContentPartPr>
              <p14:xfrm>
                <a:off x="8474298" y="3508390"/>
                <a:ext cx="218520" cy="144000"/>
              </p14:xfrm>
            </p:contentPart>
          </mc:Choice>
          <mc:Fallback xmlns="">
            <p:pic>
              <p:nvPicPr>
                <p:cNvPr id="121" name="Rukopis 120">
                  <a:extLst>
                    <a:ext uri="{FF2B5EF4-FFF2-40B4-BE49-F238E27FC236}">
                      <a16:creationId xmlns:a16="http://schemas.microsoft.com/office/drawing/2014/main" id="{58B6F89D-159A-30A1-FE5A-06F9F3EB40F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456658" y="3490750"/>
                  <a:ext cx="2541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2" name="Rukopis 121">
                  <a:extLst>
                    <a:ext uri="{FF2B5EF4-FFF2-40B4-BE49-F238E27FC236}">
                      <a16:creationId xmlns:a16="http://schemas.microsoft.com/office/drawing/2014/main" id="{89717187-31C4-D178-29C9-11089DF70273}"/>
                    </a:ext>
                  </a:extLst>
                </p14:cNvPr>
                <p14:cNvContentPartPr/>
                <p14:nvPr/>
              </p14:nvContentPartPr>
              <p14:xfrm>
                <a:off x="8736738" y="3522790"/>
                <a:ext cx="204120" cy="144720"/>
              </p14:xfrm>
            </p:contentPart>
          </mc:Choice>
          <mc:Fallback xmlns="">
            <p:pic>
              <p:nvPicPr>
                <p:cNvPr id="122" name="Rukopis 121">
                  <a:extLst>
                    <a:ext uri="{FF2B5EF4-FFF2-40B4-BE49-F238E27FC236}">
                      <a16:creationId xmlns:a16="http://schemas.microsoft.com/office/drawing/2014/main" id="{89717187-31C4-D178-29C9-11089DF7027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718738" y="3504790"/>
                  <a:ext cx="2397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3" name="Rukopis 122">
                  <a:extLst>
                    <a:ext uri="{FF2B5EF4-FFF2-40B4-BE49-F238E27FC236}">
                      <a16:creationId xmlns:a16="http://schemas.microsoft.com/office/drawing/2014/main" id="{8D851D1D-2FE1-DB71-EB0C-7BA6C9C3FAF6}"/>
                    </a:ext>
                  </a:extLst>
                </p14:cNvPr>
                <p14:cNvContentPartPr/>
                <p14:nvPr/>
              </p14:nvContentPartPr>
              <p14:xfrm>
                <a:off x="8990178" y="3516670"/>
                <a:ext cx="237960" cy="137520"/>
              </p14:xfrm>
            </p:contentPart>
          </mc:Choice>
          <mc:Fallback xmlns="">
            <p:pic>
              <p:nvPicPr>
                <p:cNvPr id="123" name="Rukopis 122">
                  <a:extLst>
                    <a:ext uri="{FF2B5EF4-FFF2-40B4-BE49-F238E27FC236}">
                      <a16:creationId xmlns:a16="http://schemas.microsoft.com/office/drawing/2014/main" id="{8D851D1D-2FE1-DB71-EB0C-7BA6C9C3FAF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972538" y="3498670"/>
                  <a:ext cx="2736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4" name="Rukopis 123">
                  <a:extLst>
                    <a:ext uri="{FF2B5EF4-FFF2-40B4-BE49-F238E27FC236}">
                      <a16:creationId xmlns:a16="http://schemas.microsoft.com/office/drawing/2014/main" id="{8518BFAF-64C9-6F3F-7590-AF937E855F2D}"/>
                    </a:ext>
                  </a:extLst>
                </p14:cNvPr>
                <p14:cNvContentPartPr/>
                <p14:nvPr/>
              </p14:nvContentPartPr>
              <p14:xfrm>
                <a:off x="9062898" y="3252430"/>
                <a:ext cx="20520" cy="158040"/>
              </p14:xfrm>
            </p:contentPart>
          </mc:Choice>
          <mc:Fallback xmlns="">
            <p:pic>
              <p:nvPicPr>
                <p:cNvPr id="124" name="Rukopis 123">
                  <a:extLst>
                    <a:ext uri="{FF2B5EF4-FFF2-40B4-BE49-F238E27FC236}">
                      <a16:creationId xmlns:a16="http://schemas.microsoft.com/office/drawing/2014/main" id="{8518BFAF-64C9-6F3F-7590-AF937E855F2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045258" y="3234430"/>
                  <a:ext cx="561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5" name="Rukopis 124">
                  <a:extLst>
                    <a:ext uri="{FF2B5EF4-FFF2-40B4-BE49-F238E27FC236}">
                      <a16:creationId xmlns:a16="http://schemas.microsoft.com/office/drawing/2014/main" id="{B3F46D5D-458A-4B21-BDEE-8AB1EEE610B7}"/>
                    </a:ext>
                  </a:extLst>
                </p14:cNvPr>
                <p14:cNvContentPartPr/>
                <p14:nvPr/>
              </p14:nvContentPartPr>
              <p14:xfrm>
                <a:off x="8138778" y="3850750"/>
                <a:ext cx="148320" cy="227880"/>
              </p14:xfrm>
            </p:contentPart>
          </mc:Choice>
          <mc:Fallback xmlns="">
            <p:pic>
              <p:nvPicPr>
                <p:cNvPr id="125" name="Rukopis 124">
                  <a:extLst>
                    <a:ext uri="{FF2B5EF4-FFF2-40B4-BE49-F238E27FC236}">
                      <a16:creationId xmlns:a16="http://schemas.microsoft.com/office/drawing/2014/main" id="{B3F46D5D-458A-4B21-BDEE-8AB1EEE610B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121138" y="3832750"/>
                  <a:ext cx="1839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6" name="Rukopis 125">
                  <a:extLst>
                    <a:ext uri="{FF2B5EF4-FFF2-40B4-BE49-F238E27FC236}">
                      <a16:creationId xmlns:a16="http://schemas.microsoft.com/office/drawing/2014/main" id="{DDF644FD-1099-0A38-5381-3D691FA49832}"/>
                    </a:ext>
                  </a:extLst>
                </p14:cNvPr>
                <p14:cNvContentPartPr/>
                <p14:nvPr/>
              </p14:nvContentPartPr>
              <p14:xfrm>
                <a:off x="8162538" y="3949390"/>
                <a:ext cx="141480" cy="28800"/>
              </p14:xfrm>
            </p:contentPart>
          </mc:Choice>
          <mc:Fallback xmlns="">
            <p:pic>
              <p:nvPicPr>
                <p:cNvPr id="126" name="Rukopis 125">
                  <a:extLst>
                    <a:ext uri="{FF2B5EF4-FFF2-40B4-BE49-F238E27FC236}">
                      <a16:creationId xmlns:a16="http://schemas.microsoft.com/office/drawing/2014/main" id="{DDF644FD-1099-0A38-5381-3D691FA4983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144898" y="3931750"/>
                  <a:ext cx="1771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7" name="Rukopis 126">
                  <a:extLst>
                    <a:ext uri="{FF2B5EF4-FFF2-40B4-BE49-F238E27FC236}">
                      <a16:creationId xmlns:a16="http://schemas.microsoft.com/office/drawing/2014/main" id="{9F65224A-2103-A75B-16E4-1CD87DA4E187}"/>
                    </a:ext>
                  </a:extLst>
                </p14:cNvPr>
                <p14:cNvContentPartPr/>
                <p14:nvPr/>
              </p14:nvContentPartPr>
              <p14:xfrm>
                <a:off x="8406978" y="3788830"/>
                <a:ext cx="220680" cy="279360"/>
              </p14:xfrm>
            </p:contentPart>
          </mc:Choice>
          <mc:Fallback xmlns="">
            <p:pic>
              <p:nvPicPr>
                <p:cNvPr id="127" name="Rukopis 126">
                  <a:extLst>
                    <a:ext uri="{FF2B5EF4-FFF2-40B4-BE49-F238E27FC236}">
                      <a16:creationId xmlns:a16="http://schemas.microsoft.com/office/drawing/2014/main" id="{9F65224A-2103-A75B-16E4-1CD87DA4E18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389338" y="3771190"/>
                  <a:ext cx="2563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8" name="Rukopis 127">
                  <a:extLst>
                    <a:ext uri="{FF2B5EF4-FFF2-40B4-BE49-F238E27FC236}">
                      <a16:creationId xmlns:a16="http://schemas.microsoft.com/office/drawing/2014/main" id="{2227427D-FB9D-442E-0A2F-D29E993D5947}"/>
                    </a:ext>
                  </a:extLst>
                </p14:cNvPr>
                <p14:cNvContentPartPr/>
                <p14:nvPr/>
              </p14:nvContentPartPr>
              <p14:xfrm>
                <a:off x="8649258" y="3880990"/>
                <a:ext cx="281880" cy="190800"/>
              </p14:xfrm>
            </p:contentPart>
          </mc:Choice>
          <mc:Fallback xmlns="">
            <p:pic>
              <p:nvPicPr>
                <p:cNvPr id="128" name="Rukopis 127">
                  <a:extLst>
                    <a:ext uri="{FF2B5EF4-FFF2-40B4-BE49-F238E27FC236}">
                      <a16:creationId xmlns:a16="http://schemas.microsoft.com/office/drawing/2014/main" id="{2227427D-FB9D-442E-0A2F-D29E993D594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631258" y="3862990"/>
                  <a:ext cx="3175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9" name="Rukopis 128">
                  <a:extLst>
                    <a:ext uri="{FF2B5EF4-FFF2-40B4-BE49-F238E27FC236}">
                      <a16:creationId xmlns:a16="http://schemas.microsoft.com/office/drawing/2014/main" id="{2738E22A-8BDA-9A05-B744-F971753C3477}"/>
                    </a:ext>
                  </a:extLst>
                </p14:cNvPr>
                <p14:cNvContentPartPr/>
                <p14:nvPr/>
              </p14:nvContentPartPr>
              <p14:xfrm>
                <a:off x="8936178" y="3881350"/>
                <a:ext cx="309600" cy="194400"/>
              </p14:xfrm>
            </p:contentPart>
          </mc:Choice>
          <mc:Fallback xmlns="">
            <p:pic>
              <p:nvPicPr>
                <p:cNvPr id="129" name="Rukopis 128">
                  <a:extLst>
                    <a:ext uri="{FF2B5EF4-FFF2-40B4-BE49-F238E27FC236}">
                      <a16:creationId xmlns:a16="http://schemas.microsoft.com/office/drawing/2014/main" id="{2738E22A-8BDA-9A05-B744-F971753C347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918178" y="3863350"/>
                  <a:ext cx="3452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0" name="Rukopis 129">
                  <a:extLst>
                    <a:ext uri="{FF2B5EF4-FFF2-40B4-BE49-F238E27FC236}">
                      <a16:creationId xmlns:a16="http://schemas.microsoft.com/office/drawing/2014/main" id="{DC6088F1-1CD5-D4EE-AD51-A3B487627722}"/>
                    </a:ext>
                  </a:extLst>
                </p14:cNvPr>
                <p14:cNvContentPartPr/>
                <p14:nvPr/>
              </p14:nvContentPartPr>
              <p14:xfrm>
                <a:off x="9273498" y="3882430"/>
                <a:ext cx="240120" cy="139320"/>
              </p14:xfrm>
            </p:contentPart>
          </mc:Choice>
          <mc:Fallback xmlns="">
            <p:pic>
              <p:nvPicPr>
                <p:cNvPr id="130" name="Rukopis 129">
                  <a:extLst>
                    <a:ext uri="{FF2B5EF4-FFF2-40B4-BE49-F238E27FC236}">
                      <a16:creationId xmlns:a16="http://schemas.microsoft.com/office/drawing/2014/main" id="{DC6088F1-1CD5-D4EE-AD51-A3B48762772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255498" y="3864790"/>
                  <a:ext cx="2757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1" name="Rukopis 130">
                  <a:extLst>
                    <a:ext uri="{FF2B5EF4-FFF2-40B4-BE49-F238E27FC236}">
                      <a16:creationId xmlns:a16="http://schemas.microsoft.com/office/drawing/2014/main" id="{FCC008FF-9F54-FA0D-4A43-B96298C13435}"/>
                    </a:ext>
                  </a:extLst>
                </p14:cNvPr>
                <p14:cNvContentPartPr/>
                <p14:nvPr/>
              </p14:nvContentPartPr>
              <p14:xfrm>
                <a:off x="9517578" y="3843550"/>
                <a:ext cx="133560" cy="146880"/>
              </p14:xfrm>
            </p:contentPart>
          </mc:Choice>
          <mc:Fallback xmlns="">
            <p:pic>
              <p:nvPicPr>
                <p:cNvPr id="131" name="Rukopis 130">
                  <a:extLst>
                    <a:ext uri="{FF2B5EF4-FFF2-40B4-BE49-F238E27FC236}">
                      <a16:creationId xmlns:a16="http://schemas.microsoft.com/office/drawing/2014/main" id="{FCC008FF-9F54-FA0D-4A43-B96298C1343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499938" y="3825550"/>
                  <a:ext cx="1692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2" name="Rukopis 131">
                  <a:extLst>
                    <a:ext uri="{FF2B5EF4-FFF2-40B4-BE49-F238E27FC236}">
                      <a16:creationId xmlns:a16="http://schemas.microsoft.com/office/drawing/2014/main" id="{BCB18444-09C3-D43F-B132-48BDAB61A365}"/>
                    </a:ext>
                  </a:extLst>
                </p14:cNvPr>
                <p14:cNvContentPartPr/>
                <p14:nvPr/>
              </p14:nvContentPartPr>
              <p14:xfrm>
                <a:off x="9715218" y="3709270"/>
                <a:ext cx="247320" cy="349200"/>
              </p14:xfrm>
            </p:contentPart>
          </mc:Choice>
          <mc:Fallback xmlns="">
            <p:pic>
              <p:nvPicPr>
                <p:cNvPr id="132" name="Rukopis 131">
                  <a:extLst>
                    <a:ext uri="{FF2B5EF4-FFF2-40B4-BE49-F238E27FC236}">
                      <a16:creationId xmlns:a16="http://schemas.microsoft.com/office/drawing/2014/main" id="{BCB18444-09C3-D43F-B132-48BDAB61A36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697218" y="3691270"/>
                  <a:ext cx="28296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3" name="Rukopis 132">
                  <a:extLst>
                    <a:ext uri="{FF2B5EF4-FFF2-40B4-BE49-F238E27FC236}">
                      <a16:creationId xmlns:a16="http://schemas.microsoft.com/office/drawing/2014/main" id="{0A644A62-10A9-86BD-F500-881C3AFDDCD9}"/>
                    </a:ext>
                  </a:extLst>
                </p14:cNvPr>
                <p14:cNvContentPartPr/>
                <p14:nvPr/>
              </p14:nvContentPartPr>
              <p14:xfrm>
                <a:off x="10006098" y="3893590"/>
                <a:ext cx="276120" cy="163800"/>
              </p14:xfrm>
            </p:contentPart>
          </mc:Choice>
          <mc:Fallback xmlns="">
            <p:pic>
              <p:nvPicPr>
                <p:cNvPr id="133" name="Rukopis 132">
                  <a:extLst>
                    <a:ext uri="{FF2B5EF4-FFF2-40B4-BE49-F238E27FC236}">
                      <a16:creationId xmlns:a16="http://schemas.microsoft.com/office/drawing/2014/main" id="{0A644A62-10A9-86BD-F500-881C3AFDDCD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988098" y="3875590"/>
                  <a:ext cx="31176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Skupina 138">
            <a:extLst>
              <a:ext uri="{FF2B5EF4-FFF2-40B4-BE49-F238E27FC236}">
                <a16:creationId xmlns:a16="http://schemas.microsoft.com/office/drawing/2014/main" id="{EED930F3-27B7-33AE-3616-4D4E70D67D89}"/>
              </a:ext>
            </a:extLst>
          </p:cNvPr>
          <p:cNvGrpSpPr/>
          <p:nvPr/>
        </p:nvGrpSpPr>
        <p:grpSpPr>
          <a:xfrm>
            <a:off x="2965938" y="3832750"/>
            <a:ext cx="701640" cy="389160"/>
            <a:chOff x="2965938" y="3832750"/>
            <a:chExt cx="701640" cy="38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5" name="Rukopis 134">
                  <a:extLst>
                    <a:ext uri="{FF2B5EF4-FFF2-40B4-BE49-F238E27FC236}">
                      <a16:creationId xmlns:a16="http://schemas.microsoft.com/office/drawing/2014/main" id="{665597F9-F00F-7568-3615-B3D2FEF46692}"/>
                    </a:ext>
                  </a:extLst>
                </p14:cNvPr>
                <p14:cNvContentPartPr/>
                <p14:nvPr/>
              </p14:nvContentPartPr>
              <p14:xfrm>
                <a:off x="2965938" y="3861910"/>
                <a:ext cx="212400" cy="360000"/>
              </p14:xfrm>
            </p:contentPart>
          </mc:Choice>
          <mc:Fallback xmlns="">
            <p:pic>
              <p:nvPicPr>
                <p:cNvPr id="135" name="Rukopis 134">
                  <a:extLst>
                    <a:ext uri="{FF2B5EF4-FFF2-40B4-BE49-F238E27FC236}">
                      <a16:creationId xmlns:a16="http://schemas.microsoft.com/office/drawing/2014/main" id="{665597F9-F00F-7568-3615-B3D2FEF4669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948298" y="3844270"/>
                  <a:ext cx="24804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6" name="Rukopis 135">
                  <a:extLst>
                    <a:ext uri="{FF2B5EF4-FFF2-40B4-BE49-F238E27FC236}">
                      <a16:creationId xmlns:a16="http://schemas.microsoft.com/office/drawing/2014/main" id="{EFC922F8-5735-9D28-CEF0-C7A322B763DD}"/>
                    </a:ext>
                  </a:extLst>
                </p14:cNvPr>
                <p14:cNvContentPartPr/>
                <p14:nvPr/>
              </p14:nvContentPartPr>
              <p14:xfrm>
                <a:off x="3261858" y="3832750"/>
                <a:ext cx="146520" cy="203400"/>
              </p14:xfrm>
            </p:contentPart>
          </mc:Choice>
          <mc:Fallback xmlns="">
            <p:pic>
              <p:nvPicPr>
                <p:cNvPr id="136" name="Rukopis 135">
                  <a:extLst>
                    <a:ext uri="{FF2B5EF4-FFF2-40B4-BE49-F238E27FC236}">
                      <a16:creationId xmlns:a16="http://schemas.microsoft.com/office/drawing/2014/main" id="{EFC922F8-5735-9D28-CEF0-C7A322B763D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244218" y="3814750"/>
                  <a:ext cx="1821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7" name="Rukopis 136">
                  <a:extLst>
                    <a:ext uri="{FF2B5EF4-FFF2-40B4-BE49-F238E27FC236}">
                      <a16:creationId xmlns:a16="http://schemas.microsoft.com/office/drawing/2014/main" id="{0AB7E77E-F2A8-5F85-D4AA-15729579DF54}"/>
                    </a:ext>
                  </a:extLst>
                </p14:cNvPr>
                <p14:cNvContentPartPr/>
                <p14:nvPr/>
              </p14:nvContentPartPr>
              <p14:xfrm>
                <a:off x="3482178" y="3844270"/>
                <a:ext cx="185400" cy="170640"/>
              </p14:xfrm>
            </p:contentPart>
          </mc:Choice>
          <mc:Fallback xmlns="">
            <p:pic>
              <p:nvPicPr>
                <p:cNvPr id="137" name="Rukopis 136">
                  <a:extLst>
                    <a:ext uri="{FF2B5EF4-FFF2-40B4-BE49-F238E27FC236}">
                      <a16:creationId xmlns:a16="http://schemas.microsoft.com/office/drawing/2014/main" id="{0AB7E77E-F2A8-5F85-D4AA-15729579DF5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464538" y="3826270"/>
                  <a:ext cx="221040" cy="20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0" name="Rukopis 139">
                <a:extLst>
                  <a:ext uri="{FF2B5EF4-FFF2-40B4-BE49-F238E27FC236}">
                    <a16:creationId xmlns:a16="http://schemas.microsoft.com/office/drawing/2014/main" id="{0E8C3017-3BFA-C6C0-B9A5-9F114EAE39E2}"/>
                  </a:ext>
                </a:extLst>
              </p14:cNvPr>
              <p14:cNvContentPartPr/>
              <p14:nvPr/>
            </p14:nvContentPartPr>
            <p14:xfrm>
              <a:off x="3828858" y="3955870"/>
              <a:ext cx="486000" cy="31320"/>
            </p14:xfrm>
          </p:contentPart>
        </mc:Choice>
        <mc:Fallback xmlns="">
          <p:pic>
            <p:nvPicPr>
              <p:cNvPr id="140" name="Rukopis 139">
                <a:extLst>
                  <a:ext uri="{FF2B5EF4-FFF2-40B4-BE49-F238E27FC236}">
                    <a16:creationId xmlns:a16="http://schemas.microsoft.com/office/drawing/2014/main" id="{0E8C3017-3BFA-C6C0-B9A5-9F114EAE39E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811218" y="3938230"/>
                <a:ext cx="521640" cy="6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Skupina 152">
            <a:extLst>
              <a:ext uri="{FF2B5EF4-FFF2-40B4-BE49-F238E27FC236}">
                <a16:creationId xmlns:a16="http://schemas.microsoft.com/office/drawing/2014/main" id="{D7C0B860-41C9-4434-A13D-F36D5F9050EA}"/>
              </a:ext>
            </a:extLst>
          </p:cNvPr>
          <p:cNvGrpSpPr/>
          <p:nvPr/>
        </p:nvGrpSpPr>
        <p:grpSpPr>
          <a:xfrm>
            <a:off x="1689018" y="1915390"/>
            <a:ext cx="2049480" cy="627840"/>
            <a:chOff x="1689018" y="1915390"/>
            <a:chExt cx="2049480" cy="62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1" name="Rukopis 140">
                  <a:extLst>
                    <a:ext uri="{FF2B5EF4-FFF2-40B4-BE49-F238E27FC236}">
                      <a16:creationId xmlns:a16="http://schemas.microsoft.com/office/drawing/2014/main" id="{1A04BA03-920D-B4DF-1938-77E72521E8ED}"/>
                    </a:ext>
                  </a:extLst>
                </p14:cNvPr>
                <p14:cNvContentPartPr/>
                <p14:nvPr/>
              </p14:nvContentPartPr>
              <p14:xfrm>
                <a:off x="1689018" y="2026270"/>
                <a:ext cx="184320" cy="318600"/>
              </p14:xfrm>
            </p:contentPart>
          </mc:Choice>
          <mc:Fallback xmlns="">
            <p:pic>
              <p:nvPicPr>
                <p:cNvPr id="141" name="Rukopis 140">
                  <a:extLst>
                    <a:ext uri="{FF2B5EF4-FFF2-40B4-BE49-F238E27FC236}">
                      <a16:creationId xmlns:a16="http://schemas.microsoft.com/office/drawing/2014/main" id="{1A04BA03-920D-B4DF-1938-77E72521E8E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671378" y="2008630"/>
                  <a:ext cx="2199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2" name="Rukopis 141">
                  <a:extLst>
                    <a:ext uri="{FF2B5EF4-FFF2-40B4-BE49-F238E27FC236}">
                      <a16:creationId xmlns:a16="http://schemas.microsoft.com/office/drawing/2014/main" id="{66E8838A-1175-7543-7BB2-E2E4DE3DC9BE}"/>
                    </a:ext>
                  </a:extLst>
                </p14:cNvPr>
                <p14:cNvContentPartPr/>
                <p14:nvPr/>
              </p14:nvContentPartPr>
              <p14:xfrm>
                <a:off x="1714218" y="2189710"/>
                <a:ext cx="129600" cy="8640"/>
              </p14:xfrm>
            </p:contentPart>
          </mc:Choice>
          <mc:Fallback xmlns="">
            <p:pic>
              <p:nvPicPr>
                <p:cNvPr id="142" name="Rukopis 141">
                  <a:extLst>
                    <a:ext uri="{FF2B5EF4-FFF2-40B4-BE49-F238E27FC236}">
                      <a16:creationId xmlns:a16="http://schemas.microsoft.com/office/drawing/2014/main" id="{66E8838A-1175-7543-7BB2-E2E4DE3DC9B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696218" y="2171710"/>
                  <a:ext cx="165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3" name="Rukopis 142">
                  <a:extLst>
                    <a:ext uri="{FF2B5EF4-FFF2-40B4-BE49-F238E27FC236}">
                      <a16:creationId xmlns:a16="http://schemas.microsoft.com/office/drawing/2014/main" id="{99D241D2-3335-1CB9-9267-D8F6B95544FE}"/>
                    </a:ext>
                  </a:extLst>
                </p14:cNvPr>
                <p14:cNvContentPartPr/>
                <p14:nvPr/>
              </p14:nvContentPartPr>
              <p14:xfrm>
                <a:off x="1950378" y="1920070"/>
                <a:ext cx="241200" cy="417600"/>
              </p14:xfrm>
            </p:contentPart>
          </mc:Choice>
          <mc:Fallback xmlns="">
            <p:pic>
              <p:nvPicPr>
                <p:cNvPr id="143" name="Rukopis 142">
                  <a:extLst>
                    <a:ext uri="{FF2B5EF4-FFF2-40B4-BE49-F238E27FC236}">
                      <a16:creationId xmlns:a16="http://schemas.microsoft.com/office/drawing/2014/main" id="{99D241D2-3335-1CB9-9267-D8F6B95544F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932378" y="1902070"/>
                  <a:ext cx="27684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4" name="Rukopis 143">
                  <a:extLst>
                    <a:ext uri="{FF2B5EF4-FFF2-40B4-BE49-F238E27FC236}">
                      <a16:creationId xmlns:a16="http://schemas.microsoft.com/office/drawing/2014/main" id="{7B77B7D6-D34E-BD82-9711-E6A75EECD67A}"/>
                    </a:ext>
                  </a:extLst>
                </p14:cNvPr>
                <p14:cNvContentPartPr/>
                <p14:nvPr/>
              </p14:nvContentPartPr>
              <p14:xfrm>
                <a:off x="2229378" y="2147590"/>
                <a:ext cx="119520" cy="193680"/>
              </p14:xfrm>
            </p:contentPart>
          </mc:Choice>
          <mc:Fallback xmlns="">
            <p:pic>
              <p:nvPicPr>
                <p:cNvPr id="144" name="Rukopis 143">
                  <a:extLst>
                    <a:ext uri="{FF2B5EF4-FFF2-40B4-BE49-F238E27FC236}">
                      <a16:creationId xmlns:a16="http://schemas.microsoft.com/office/drawing/2014/main" id="{7B77B7D6-D34E-BD82-9711-E6A75EECD67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211738" y="2129590"/>
                  <a:ext cx="1551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5" name="Rukopis 144">
                  <a:extLst>
                    <a:ext uri="{FF2B5EF4-FFF2-40B4-BE49-F238E27FC236}">
                      <a16:creationId xmlns:a16="http://schemas.microsoft.com/office/drawing/2014/main" id="{BBC115E0-4C80-494E-0136-8E7416E70EE3}"/>
                    </a:ext>
                  </a:extLst>
                </p14:cNvPr>
                <p14:cNvContentPartPr/>
                <p14:nvPr/>
              </p14:nvContentPartPr>
              <p14:xfrm>
                <a:off x="2401098" y="2165950"/>
                <a:ext cx="183600" cy="162720"/>
              </p14:xfrm>
            </p:contentPart>
          </mc:Choice>
          <mc:Fallback xmlns="">
            <p:pic>
              <p:nvPicPr>
                <p:cNvPr id="145" name="Rukopis 144">
                  <a:extLst>
                    <a:ext uri="{FF2B5EF4-FFF2-40B4-BE49-F238E27FC236}">
                      <a16:creationId xmlns:a16="http://schemas.microsoft.com/office/drawing/2014/main" id="{BBC115E0-4C80-494E-0136-8E7416E70EE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383098" y="2147950"/>
                  <a:ext cx="2192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6" name="Rukopis 145">
                  <a:extLst>
                    <a:ext uri="{FF2B5EF4-FFF2-40B4-BE49-F238E27FC236}">
                      <a16:creationId xmlns:a16="http://schemas.microsoft.com/office/drawing/2014/main" id="{4FF598E2-7078-7EFD-2992-5D29173B44D7}"/>
                    </a:ext>
                  </a:extLst>
                </p14:cNvPr>
                <p14:cNvContentPartPr/>
                <p14:nvPr/>
              </p14:nvContentPartPr>
              <p14:xfrm>
                <a:off x="2577498" y="2188270"/>
                <a:ext cx="169560" cy="354960"/>
              </p14:xfrm>
            </p:contentPart>
          </mc:Choice>
          <mc:Fallback xmlns="">
            <p:pic>
              <p:nvPicPr>
                <p:cNvPr id="146" name="Rukopis 145">
                  <a:extLst>
                    <a:ext uri="{FF2B5EF4-FFF2-40B4-BE49-F238E27FC236}">
                      <a16:creationId xmlns:a16="http://schemas.microsoft.com/office/drawing/2014/main" id="{4FF598E2-7078-7EFD-2992-5D29173B44D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559858" y="2170630"/>
                  <a:ext cx="20520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7" name="Rukopis 146">
                  <a:extLst>
                    <a:ext uri="{FF2B5EF4-FFF2-40B4-BE49-F238E27FC236}">
                      <a16:creationId xmlns:a16="http://schemas.microsoft.com/office/drawing/2014/main" id="{BB6D20AB-F5B0-5D20-5545-A992B4CC2DB9}"/>
                    </a:ext>
                  </a:extLst>
                </p14:cNvPr>
                <p14:cNvContentPartPr/>
                <p14:nvPr/>
              </p14:nvContentPartPr>
              <p14:xfrm>
                <a:off x="2585778" y="2044990"/>
                <a:ext cx="8640" cy="4680"/>
              </p14:xfrm>
            </p:contentPart>
          </mc:Choice>
          <mc:Fallback xmlns="">
            <p:pic>
              <p:nvPicPr>
                <p:cNvPr id="147" name="Rukopis 146">
                  <a:extLst>
                    <a:ext uri="{FF2B5EF4-FFF2-40B4-BE49-F238E27FC236}">
                      <a16:creationId xmlns:a16="http://schemas.microsoft.com/office/drawing/2014/main" id="{BB6D20AB-F5B0-5D20-5545-A992B4CC2DB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568138" y="2027350"/>
                  <a:ext cx="44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8" name="Rukopis 147">
                  <a:extLst>
                    <a:ext uri="{FF2B5EF4-FFF2-40B4-BE49-F238E27FC236}">
                      <a16:creationId xmlns:a16="http://schemas.microsoft.com/office/drawing/2014/main" id="{A3E11BA0-6178-7029-5BB0-926976ABDDF6}"/>
                    </a:ext>
                  </a:extLst>
                </p14:cNvPr>
                <p14:cNvContentPartPr/>
                <p14:nvPr/>
              </p14:nvContentPartPr>
              <p14:xfrm>
                <a:off x="2863698" y="1980910"/>
                <a:ext cx="169560" cy="361080"/>
              </p14:xfrm>
            </p:contentPart>
          </mc:Choice>
          <mc:Fallback xmlns="">
            <p:pic>
              <p:nvPicPr>
                <p:cNvPr id="148" name="Rukopis 147">
                  <a:extLst>
                    <a:ext uri="{FF2B5EF4-FFF2-40B4-BE49-F238E27FC236}">
                      <a16:creationId xmlns:a16="http://schemas.microsoft.com/office/drawing/2014/main" id="{A3E11BA0-6178-7029-5BB0-926976ABDDF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846058" y="1962910"/>
                  <a:ext cx="20520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9" name="Rukopis 148">
                  <a:extLst>
                    <a:ext uri="{FF2B5EF4-FFF2-40B4-BE49-F238E27FC236}">
                      <a16:creationId xmlns:a16="http://schemas.microsoft.com/office/drawing/2014/main" id="{F3812327-69A6-6105-5A76-D569B9F11892}"/>
                    </a:ext>
                  </a:extLst>
                </p14:cNvPr>
                <p14:cNvContentPartPr/>
                <p14:nvPr/>
              </p14:nvContentPartPr>
              <p14:xfrm>
                <a:off x="2799618" y="2074870"/>
                <a:ext cx="135000" cy="4320"/>
              </p14:xfrm>
            </p:contentPart>
          </mc:Choice>
          <mc:Fallback xmlns="">
            <p:pic>
              <p:nvPicPr>
                <p:cNvPr id="149" name="Rukopis 148">
                  <a:extLst>
                    <a:ext uri="{FF2B5EF4-FFF2-40B4-BE49-F238E27FC236}">
                      <a16:creationId xmlns:a16="http://schemas.microsoft.com/office/drawing/2014/main" id="{F3812327-69A6-6105-5A76-D569B9F1189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781618" y="2056870"/>
                  <a:ext cx="1706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0" name="Rukopis 149">
                  <a:extLst>
                    <a:ext uri="{FF2B5EF4-FFF2-40B4-BE49-F238E27FC236}">
                      <a16:creationId xmlns:a16="http://schemas.microsoft.com/office/drawing/2014/main" id="{6DED45BC-9DE5-D255-DCE7-54C58BA667B9}"/>
                    </a:ext>
                  </a:extLst>
                </p14:cNvPr>
                <p14:cNvContentPartPr/>
                <p14:nvPr/>
              </p14:nvContentPartPr>
              <p14:xfrm>
                <a:off x="2980698" y="2095390"/>
                <a:ext cx="334080" cy="406440"/>
              </p14:xfrm>
            </p:contentPart>
          </mc:Choice>
          <mc:Fallback xmlns="">
            <p:pic>
              <p:nvPicPr>
                <p:cNvPr id="150" name="Rukopis 149">
                  <a:extLst>
                    <a:ext uri="{FF2B5EF4-FFF2-40B4-BE49-F238E27FC236}">
                      <a16:creationId xmlns:a16="http://schemas.microsoft.com/office/drawing/2014/main" id="{6DED45BC-9DE5-D255-DCE7-54C58BA667B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963058" y="2077750"/>
                  <a:ext cx="36972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1" name="Rukopis 150">
                  <a:extLst>
                    <a:ext uri="{FF2B5EF4-FFF2-40B4-BE49-F238E27FC236}">
                      <a16:creationId xmlns:a16="http://schemas.microsoft.com/office/drawing/2014/main" id="{AA775260-509B-5063-56EE-70BF6912E765}"/>
                    </a:ext>
                  </a:extLst>
                </p14:cNvPr>
                <p14:cNvContentPartPr/>
                <p14:nvPr/>
              </p14:nvContentPartPr>
              <p14:xfrm>
                <a:off x="3323418" y="1915390"/>
                <a:ext cx="70200" cy="401760"/>
              </p14:xfrm>
            </p:contentPart>
          </mc:Choice>
          <mc:Fallback xmlns="">
            <p:pic>
              <p:nvPicPr>
                <p:cNvPr id="151" name="Rukopis 150">
                  <a:extLst>
                    <a:ext uri="{FF2B5EF4-FFF2-40B4-BE49-F238E27FC236}">
                      <a16:creationId xmlns:a16="http://schemas.microsoft.com/office/drawing/2014/main" id="{AA775260-509B-5063-56EE-70BF6912E76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305778" y="1897750"/>
                  <a:ext cx="10584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2" name="Rukopis 151">
                  <a:extLst>
                    <a:ext uri="{FF2B5EF4-FFF2-40B4-BE49-F238E27FC236}">
                      <a16:creationId xmlns:a16="http://schemas.microsoft.com/office/drawing/2014/main" id="{4B0D2844-B71B-52F4-BC24-AFD3AD7719B9}"/>
                    </a:ext>
                  </a:extLst>
                </p14:cNvPr>
                <p14:cNvContentPartPr/>
                <p14:nvPr/>
              </p14:nvContentPartPr>
              <p14:xfrm>
                <a:off x="3439338" y="2073070"/>
                <a:ext cx="299160" cy="280440"/>
              </p14:xfrm>
            </p:contentPart>
          </mc:Choice>
          <mc:Fallback xmlns="">
            <p:pic>
              <p:nvPicPr>
                <p:cNvPr id="152" name="Rukopis 151">
                  <a:extLst>
                    <a:ext uri="{FF2B5EF4-FFF2-40B4-BE49-F238E27FC236}">
                      <a16:creationId xmlns:a16="http://schemas.microsoft.com/office/drawing/2014/main" id="{4B0D2844-B71B-52F4-BC24-AFD3AD7719B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421698" y="2055070"/>
                  <a:ext cx="334800" cy="31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Skupina 201">
            <a:extLst>
              <a:ext uri="{FF2B5EF4-FFF2-40B4-BE49-F238E27FC236}">
                <a16:creationId xmlns:a16="http://schemas.microsoft.com/office/drawing/2014/main" id="{B3710B44-B2EB-E330-66C1-B2993368BF20}"/>
              </a:ext>
            </a:extLst>
          </p:cNvPr>
          <p:cNvGrpSpPr/>
          <p:nvPr/>
        </p:nvGrpSpPr>
        <p:grpSpPr>
          <a:xfrm>
            <a:off x="3797538" y="2095750"/>
            <a:ext cx="1802160" cy="38160"/>
            <a:chOff x="3797538" y="2095750"/>
            <a:chExt cx="1802160" cy="3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62" name="Rukopis 161">
                  <a:extLst>
                    <a:ext uri="{FF2B5EF4-FFF2-40B4-BE49-F238E27FC236}">
                      <a16:creationId xmlns:a16="http://schemas.microsoft.com/office/drawing/2014/main" id="{EE43AB56-F408-69F7-99AD-1E0C34A73A4C}"/>
                    </a:ext>
                  </a:extLst>
                </p14:cNvPr>
                <p14:cNvContentPartPr/>
                <p14:nvPr/>
              </p14:nvContentPartPr>
              <p14:xfrm>
                <a:off x="3797538" y="2107630"/>
                <a:ext cx="16200" cy="19080"/>
              </p14:xfrm>
            </p:contentPart>
          </mc:Choice>
          <mc:Fallback xmlns="">
            <p:pic>
              <p:nvPicPr>
                <p:cNvPr id="162" name="Rukopis 161">
                  <a:extLst>
                    <a:ext uri="{FF2B5EF4-FFF2-40B4-BE49-F238E27FC236}">
                      <a16:creationId xmlns:a16="http://schemas.microsoft.com/office/drawing/2014/main" id="{EE43AB56-F408-69F7-99AD-1E0C34A73A4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779898" y="2089990"/>
                  <a:ext cx="518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3" name="Rukopis 162">
                  <a:extLst>
                    <a:ext uri="{FF2B5EF4-FFF2-40B4-BE49-F238E27FC236}">
                      <a16:creationId xmlns:a16="http://schemas.microsoft.com/office/drawing/2014/main" id="{D9F8AF3C-F086-6DB1-4198-414A9A87A1C3}"/>
                    </a:ext>
                  </a:extLst>
                </p14:cNvPr>
                <p14:cNvContentPartPr/>
                <p14:nvPr/>
              </p14:nvContentPartPr>
              <p14:xfrm>
                <a:off x="3922458" y="2102950"/>
                <a:ext cx="7560" cy="11520"/>
              </p14:xfrm>
            </p:contentPart>
          </mc:Choice>
          <mc:Fallback xmlns="">
            <p:pic>
              <p:nvPicPr>
                <p:cNvPr id="163" name="Rukopis 162">
                  <a:extLst>
                    <a:ext uri="{FF2B5EF4-FFF2-40B4-BE49-F238E27FC236}">
                      <a16:creationId xmlns:a16="http://schemas.microsoft.com/office/drawing/2014/main" id="{D9F8AF3C-F086-6DB1-4198-414A9A87A1C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904458" y="2084950"/>
                  <a:ext cx="43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64" name="Rukopis 163">
                  <a:extLst>
                    <a:ext uri="{FF2B5EF4-FFF2-40B4-BE49-F238E27FC236}">
                      <a16:creationId xmlns:a16="http://schemas.microsoft.com/office/drawing/2014/main" id="{3767A6C3-64DB-5323-8252-97F901FD50E2}"/>
                    </a:ext>
                  </a:extLst>
                </p14:cNvPr>
                <p14:cNvContentPartPr/>
                <p14:nvPr/>
              </p14:nvContentPartPr>
              <p14:xfrm>
                <a:off x="4076178" y="2101150"/>
                <a:ext cx="16920" cy="6840"/>
              </p14:xfrm>
            </p:contentPart>
          </mc:Choice>
          <mc:Fallback xmlns="">
            <p:pic>
              <p:nvPicPr>
                <p:cNvPr id="164" name="Rukopis 163">
                  <a:extLst>
                    <a:ext uri="{FF2B5EF4-FFF2-40B4-BE49-F238E27FC236}">
                      <a16:creationId xmlns:a16="http://schemas.microsoft.com/office/drawing/2014/main" id="{3767A6C3-64DB-5323-8252-97F901FD50E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058178" y="2083150"/>
                  <a:ext cx="52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65" name="Rukopis 164">
                  <a:extLst>
                    <a:ext uri="{FF2B5EF4-FFF2-40B4-BE49-F238E27FC236}">
                      <a16:creationId xmlns:a16="http://schemas.microsoft.com/office/drawing/2014/main" id="{ACD8F2D5-D943-8F9A-1AD1-597554A0A4FF}"/>
                    </a:ext>
                  </a:extLst>
                </p14:cNvPr>
                <p14:cNvContentPartPr/>
                <p14:nvPr/>
              </p14:nvContentPartPr>
              <p14:xfrm>
                <a:off x="4236018" y="2103310"/>
                <a:ext cx="11880" cy="11520"/>
              </p14:xfrm>
            </p:contentPart>
          </mc:Choice>
          <mc:Fallback xmlns="">
            <p:pic>
              <p:nvPicPr>
                <p:cNvPr id="165" name="Rukopis 164">
                  <a:extLst>
                    <a:ext uri="{FF2B5EF4-FFF2-40B4-BE49-F238E27FC236}">
                      <a16:creationId xmlns:a16="http://schemas.microsoft.com/office/drawing/2014/main" id="{ACD8F2D5-D943-8F9A-1AD1-597554A0A4F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18018" y="2085670"/>
                  <a:ext cx="47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66" name="Rukopis 165">
                  <a:extLst>
                    <a:ext uri="{FF2B5EF4-FFF2-40B4-BE49-F238E27FC236}">
                      <a16:creationId xmlns:a16="http://schemas.microsoft.com/office/drawing/2014/main" id="{33F123FE-E4C7-2300-E3D3-EDBD646A4EE3}"/>
                    </a:ext>
                  </a:extLst>
                </p14:cNvPr>
                <p14:cNvContentPartPr/>
                <p14:nvPr/>
              </p14:nvContentPartPr>
              <p14:xfrm>
                <a:off x="4377498" y="2104030"/>
                <a:ext cx="7560" cy="24120"/>
              </p14:xfrm>
            </p:contentPart>
          </mc:Choice>
          <mc:Fallback xmlns="">
            <p:pic>
              <p:nvPicPr>
                <p:cNvPr id="166" name="Rukopis 165">
                  <a:extLst>
                    <a:ext uri="{FF2B5EF4-FFF2-40B4-BE49-F238E27FC236}">
                      <a16:creationId xmlns:a16="http://schemas.microsoft.com/office/drawing/2014/main" id="{33F123FE-E4C7-2300-E3D3-EDBD646A4EE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359858" y="2086030"/>
                  <a:ext cx="43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67" name="Rukopis 166">
                  <a:extLst>
                    <a:ext uri="{FF2B5EF4-FFF2-40B4-BE49-F238E27FC236}">
                      <a16:creationId xmlns:a16="http://schemas.microsoft.com/office/drawing/2014/main" id="{600F0B13-C5E0-D033-496C-3B318A8345A5}"/>
                    </a:ext>
                  </a:extLst>
                </p14:cNvPr>
                <p14:cNvContentPartPr/>
                <p14:nvPr/>
              </p14:nvContentPartPr>
              <p14:xfrm>
                <a:off x="4548858" y="2127070"/>
                <a:ext cx="7920" cy="6840"/>
              </p14:xfrm>
            </p:contentPart>
          </mc:Choice>
          <mc:Fallback xmlns="">
            <p:pic>
              <p:nvPicPr>
                <p:cNvPr id="167" name="Rukopis 166">
                  <a:extLst>
                    <a:ext uri="{FF2B5EF4-FFF2-40B4-BE49-F238E27FC236}">
                      <a16:creationId xmlns:a16="http://schemas.microsoft.com/office/drawing/2014/main" id="{600F0B13-C5E0-D033-496C-3B318A8345A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531218" y="2109070"/>
                  <a:ext cx="43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68" name="Rukopis 167">
                  <a:extLst>
                    <a:ext uri="{FF2B5EF4-FFF2-40B4-BE49-F238E27FC236}">
                      <a16:creationId xmlns:a16="http://schemas.microsoft.com/office/drawing/2014/main" id="{316CE28C-7A6A-1653-3ACF-6367CFFE4535}"/>
                    </a:ext>
                  </a:extLst>
                </p14:cNvPr>
                <p14:cNvContentPartPr/>
                <p14:nvPr/>
              </p14:nvContentPartPr>
              <p14:xfrm>
                <a:off x="4691418" y="2102230"/>
                <a:ext cx="4680" cy="4680"/>
              </p14:xfrm>
            </p:contentPart>
          </mc:Choice>
          <mc:Fallback xmlns="">
            <p:pic>
              <p:nvPicPr>
                <p:cNvPr id="168" name="Rukopis 167">
                  <a:extLst>
                    <a:ext uri="{FF2B5EF4-FFF2-40B4-BE49-F238E27FC236}">
                      <a16:creationId xmlns:a16="http://schemas.microsoft.com/office/drawing/2014/main" id="{316CE28C-7A6A-1653-3ACF-6367CFFE453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673418" y="2084590"/>
                  <a:ext cx="40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69" name="Rukopis 168">
                  <a:extLst>
                    <a:ext uri="{FF2B5EF4-FFF2-40B4-BE49-F238E27FC236}">
                      <a16:creationId xmlns:a16="http://schemas.microsoft.com/office/drawing/2014/main" id="{750F05DD-CFAA-C7B0-0D2B-CD32DBA43C8C}"/>
                    </a:ext>
                  </a:extLst>
                </p14:cNvPr>
                <p14:cNvContentPartPr/>
                <p14:nvPr/>
              </p14:nvContentPartPr>
              <p14:xfrm>
                <a:off x="4858098" y="2118790"/>
                <a:ext cx="9720" cy="5400"/>
              </p14:xfrm>
            </p:contentPart>
          </mc:Choice>
          <mc:Fallback xmlns="">
            <p:pic>
              <p:nvPicPr>
                <p:cNvPr id="169" name="Rukopis 168">
                  <a:extLst>
                    <a:ext uri="{FF2B5EF4-FFF2-40B4-BE49-F238E27FC236}">
                      <a16:creationId xmlns:a16="http://schemas.microsoft.com/office/drawing/2014/main" id="{750F05DD-CFAA-C7B0-0D2B-CD32DBA43C8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840458" y="2100790"/>
                  <a:ext cx="45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70" name="Rukopis 169">
                  <a:extLst>
                    <a:ext uri="{FF2B5EF4-FFF2-40B4-BE49-F238E27FC236}">
                      <a16:creationId xmlns:a16="http://schemas.microsoft.com/office/drawing/2014/main" id="{39BA8A9B-C1BF-121D-0BE3-11384F804FAF}"/>
                    </a:ext>
                  </a:extLst>
                </p14:cNvPr>
                <p14:cNvContentPartPr/>
                <p14:nvPr/>
              </p14:nvContentPartPr>
              <p14:xfrm>
                <a:off x="4983018" y="2116630"/>
                <a:ext cx="4320" cy="11520"/>
              </p14:xfrm>
            </p:contentPart>
          </mc:Choice>
          <mc:Fallback xmlns="">
            <p:pic>
              <p:nvPicPr>
                <p:cNvPr id="170" name="Rukopis 169">
                  <a:extLst>
                    <a:ext uri="{FF2B5EF4-FFF2-40B4-BE49-F238E27FC236}">
                      <a16:creationId xmlns:a16="http://schemas.microsoft.com/office/drawing/2014/main" id="{39BA8A9B-C1BF-121D-0BE3-11384F804FA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965018" y="2098630"/>
                  <a:ext cx="39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71" name="Rukopis 170">
                  <a:extLst>
                    <a:ext uri="{FF2B5EF4-FFF2-40B4-BE49-F238E27FC236}">
                      <a16:creationId xmlns:a16="http://schemas.microsoft.com/office/drawing/2014/main" id="{52400A3B-7B79-0030-F12E-1413D7E73D90}"/>
                    </a:ext>
                  </a:extLst>
                </p14:cNvPr>
                <p14:cNvContentPartPr/>
                <p14:nvPr/>
              </p14:nvContentPartPr>
              <p14:xfrm>
                <a:off x="5175258" y="2095750"/>
                <a:ext cx="5760" cy="5760"/>
              </p14:xfrm>
            </p:contentPart>
          </mc:Choice>
          <mc:Fallback xmlns="">
            <p:pic>
              <p:nvPicPr>
                <p:cNvPr id="171" name="Rukopis 170">
                  <a:extLst>
                    <a:ext uri="{FF2B5EF4-FFF2-40B4-BE49-F238E27FC236}">
                      <a16:creationId xmlns:a16="http://schemas.microsoft.com/office/drawing/2014/main" id="{52400A3B-7B79-0030-F12E-1413D7E73D9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157258" y="2077750"/>
                  <a:ext cx="41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72" name="Rukopis 171">
                  <a:extLst>
                    <a:ext uri="{FF2B5EF4-FFF2-40B4-BE49-F238E27FC236}">
                      <a16:creationId xmlns:a16="http://schemas.microsoft.com/office/drawing/2014/main" id="{A9B4355F-07A3-4624-93C2-E38EA254F06E}"/>
                    </a:ext>
                  </a:extLst>
                </p14:cNvPr>
                <p14:cNvContentPartPr/>
                <p14:nvPr/>
              </p14:nvContentPartPr>
              <p14:xfrm>
                <a:off x="5314578" y="2107630"/>
                <a:ext cx="21960" cy="7560"/>
              </p14:xfrm>
            </p:contentPart>
          </mc:Choice>
          <mc:Fallback xmlns="">
            <p:pic>
              <p:nvPicPr>
                <p:cNvPr id="172" name="Rukopis 171">
                  <a:extLst>
                    <a:ext uri="{FF2B5EF4-FFF2-40B4-BE49-F238E27FC236}">
                      <a16:creationId xmlns:a16="http://schemas.microsoft.com/office/drawing/2014/main" id="{A9B4355F-07A3-4624-93C2-E38EA254F06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296938" y="2089990"/>
                  <a:ext cx="57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73" name="Rukopis 172">
                  <a:extLst>
                    <a:ext uri="{FF2B5EF4-FFF2-40B4-BE49-F238E27FC236}">
                      <a16:creationId xmlns:a16="http://schemas.microsoft.com/office/drawing/2014/main" id="{A5042FB4-8DCC-C70B-B008-BB042A22AE87}"/>
                    </a:ext>
                  </a:extLst>
                </p14:cNvPr>
                <p14:cNvContentPartPr/>
                <p14:nvPr/>
              </p14:nvContentPartPr>
              <p14:xfrm>
                <a:off x="5445258" y="2100070"/>
                <a:ext cx="11520" cy="5760"/>
              </p14:xfrm>
            </p:contentPart>
          </mc:Choice>
          <mc:Fallback xmlns="">
            <p:pic>
              <p:nvPicPr>
                <p:cNvPr id="173" name="Rukopis 172">
                  <a:extLst>
                    <a:ext uri="{FF2B5EF4-FFF2-40B4-BE49-F238E27FC236}">
                      <a16:creationId xmlns:a16="http://schemas.microsoft.com/office/drawing/2014/main" id="{A5042FB4-8DCC-C70B-B008-BB042A22AE8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427618" y="2082070"/>
                  <a:ext cx="47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75" name="Rukopis 174">
                  <a:extLst>
                    <a:ext uri="{FF2B5EF4-FFF2-40B4-BE49-F238E27FC236}">
                      <a16:creationId xmlns:a16="http://schemas.microsoft.com/office/drawing/2014/main" id="{1BBD626D-1A76-0651-F88B-D50096B66A4E}"/>
                    </a:ext>
                  </a:extLst>
                </p14:cNvPr>
                <p14:cNvContentPartPr/>
                <p14:nvPr/>
              </p14:nvContentPartPr>
              <p14:xfrm>
                <a:off x="5593218" y="2106190"/>
                <a:ext cx="6480" cy="10080"/>
              </p14:xfrm>
            </p:contentPart>
          </mc:Choice>
          <mc:Fallback xmlns="">
            <p:pic>
              <p:nvPicPr>
                <p:cNvPr id="175" name="Rukopis 174">
                  <a:extLst>
                    <a:ext uri="{FF2B5EF4-FFF2-40B4-BE49-F238E27FC236}">
                      <a16:creationId xmlns:a16="http://schemas.microsoft.com/office/drawing/2014/main" id="{1BBD626D-1A76-0651-F88B-D50096B66A4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575218" y="2088190"/>
                  <a:ext cx="4212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Skupina 200">
            <a:extLst>
              <a:ext uri="{FF2B5EF4-FFF2-40B4-BE49-F238E27FC236}">
                <a16:creationId xmlns:a16="http://schemas.microsoft.com/office/drawing/2014/main" id="{9FF4A565-4B9B-99C9-5ABA-CAEE024564B8}"/>
              </a:ext>
            </a:extLst>
          </p:cNvPr>
          <p:cNvGrpSpPr/>
          <p:nvPr/>
        </p:nvGrpSpPr>
        <p:grpSpPr>
          <a:xfrm>
            <a:off x="5602578" y="2281870"/>
            <a:ext cx="19800" cy="115920"/>
            <a:chOff x="5602578" y="2281870"/>
            <a:chExt cx="19800" cy="11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76" name="Rukopis 175">
                  <a:extLst>
                    <a:ext uri="{FF2B5EF4-FFF2-40B4-BE49-F238E27FC236}">
                      <a16:creationId xmlns:a16="http://schemas.microsoft.com/office/drawing/2014/main" id="{62AAFA02-413F-313B-7644-C562F40FE5D4}"/>
                    </a:ext>
                  </a:extLst>
                </p14:cNvPr>
                <p14:cNvContentPartPr/>
                <p14:nvPr/>
              </p14:nvContentPartPr>
              <p14:xfrm>
                <a:off x="5602578" y="2281870"/>
                <a:ext cx="16200" cy="8640"/>
              </p14:xfrm>
            </p:contentPart>
          </mc:Choice>
          <mc:Fallback xmlns="">
            <p:pic>
              <p:nvPicPr>
                <p:cNvPr id="176" name="Rukopis 175">
                  <a:extLst>
                    <a:ext uri="{FF2B5EF4-FFF2-40B4-BE49-F238E27FC236}">
                      <a16:creationId xmlns:a16="http://schemas.microsoft.com/office/drawing/2014/main" id="{62AAFA02-413F-313B-7644-C562F40FE5D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584578" y="2263870"/>
                  <a:ext cx="51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77" name="Rukopis 176">
                  <a:extLst>
                    <a:ext uri="{FF2B5EF4-FFF2-40B4-BE49-F238E27FC236}">
                      <a16:creationId xmlns:a16="http://schemas.microsoft.com/office/drawing/2014/main" id="{F2C565F1-BE0C-FA67-8CCA-36584404937A}"/>
                    </a:ext>
                  </a:extLst>
                </p14:cNvPr>
                <p14:cNvContentPartPr/>
                <p14:nvPr/>
              </p14:nvContentPartPr>
              <p14:xfrm>
                <a:off x="5618058" y="2394550"/>
                <a:ext cx="4320" cy="3240"/>
              </p14:xfrm>
            </p:contentPart>
          </mc:Choice>
          <mc:Fallback xmlns="">
            <p:pic>
              <p:nvPicPr>
                <p:cNvPr id="177" name="Rukopis 176">
                  <a:extLst>
                    <a:ext uri="{FF2B5EF4-FFF2-40B4-BE49-F238E27FC236}">
                      <a16:creationId xmlns:a16="http://schemas.microsoft.com/office/drawing/2014/main" id="{F2C565F1-BE0C-FA67-8CCA-36584404937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600058" y="2376550"/>
                  <a:ext cx="3996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78" name="Rukopis 177">
                <a:extLst>
                  <a:ext uri="{FF2B5EF4-FFF2-40B4-BE49-F238E27FC236}">
                    <a16:creationId xmlns:a16="http://schemas.microsoft.com/office/drawing/2014/main" id="{1CEC9AAC-2279-1233-3265-AEE50DEA4582}"/>
                  </a:ext>
                </a:extLst>
              </p14:cNvPr>
              <p14:cNvContentPartPr/>
              <p14:nvPr/>
            </p14:nvContentPartPr>
            <p14:xfrm>
              <a:off x="5614098" y="2543230"/>
              <a:ext cx="7920" cy="7560"/>
            </p14:xfrm>
          </p:contentPart>
        </mc:Choice>
        <mc:Fallback xmlns="">
          <p:pic>
            <p:nvPicPr>
              <p:cNvPr id="178" name="Rukopis 177">
                <a:extLst>
                  <a:ext uri="{FF2B5EF4-FFF2-40B4-BE49-F238E27FC236}">
                    <a16:creationId xmlns:a16="http://schemas.microsoft.com/office/drawing/2014/main" id="{1CEC9AAC-2279-1233-3265-AEE50DEA4582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596098" y="2525590"/>
                <a:ext cx="435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79" name="Rukopis 178">
                <a:extLst>
                  <a:ext uri="{FF2B5EF4-FFF2-40B4-BE49-F238E27FC236}">
                    <a16:creationId xmlns:a16="http://schemas.microsoft.com/office/drawing/2014/main" id="{088E58F7-292B-9739-94A4-5EDF05814BE5}"/>
                  </a:ext>
                </a:extLst>
              </p14:cNvPr>
              <p14:cNvContentPartPr/>
              <p14:nvPr/>
            </p14:nvContentPartPr>
            <p14:xfrm>
              <a:off x="5604738" y="2693710"/>
              <a:ext cx="2520" cy="10080"/>
            </p14:xfrm>
          </p:contentPart>
        </mc:Choice>
        <mc:Fallback xmlns="">
          <p:pic>
            <p:nvPicPr>
              <p:cNvPr id="179" name="Rukopis 178">
                <a:extLst>
                  <a:ext uri="{FF2B5EF4-FFF2-40B4-BE49-F238E27FC236}">
                    <a16:creationId xmlns:a16="http://schemas.microsoft.com/office/drawing/2014/main" id="{088E58F7-292B-9739-94A4-5EDF05814BE5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586738" y="2676070"/>
                <a:ext cx="38160" cy="4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Skupina 199">
            <a:extLst>
              <a:ext uri="{FF2B5EF4-FFF2-40B4-BE49-F238E27FC236}">
                <a16:creationId xmlns:a16="http://schemas.microsoft.com/office/drawing/2014/main" id="{DE18FB7B-20F1-D3D1-F7E6-1205F8215088}"/>
              </a:ext>
            </a:extLst>
          </p:cNvPr>
          <p:cNvGrpSpPr/>
          <p:nvPr/>
        </p:nvGrpSpPr>
        <p:grpSpPr>
          <a:xfrm>
            <a:off x="5582058" y="2849230"/>
            <a:ext cx="34560" cy="2229480"/>
            <a:chOff x="5582058" y="2849230"/>
            <a:chExt cx="34560" cy="22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80" name="Rukopis 179">
                  <a:extLst>
                    <a:ext uri="{FF2B5EF4-FFF2-40B4-BE49-F238E27FC236}">
                      <a16:creationId xmlns:a16="http://schemas.microsoft.com/office/drawing/2014/main" id="{31911503-9D9D-916F-B116-DA3AC9BE75DC}"/>
                    </a:ext>
                  </a:extLst>
                </p14:cNvPr>
                <p14:cNvContentPartPr/>
                <p14:nvPr/>
              </p14:nvContentPartPr>
              <p14:xfrm>
                <a:off x="5595378" y="2849230"/>
                <a:ext cx="8640" cy="5400"/>
              </p14:xfrm>
            </p:contentPart>
          </mc:Choice>
          <mc:Fallback xmlns="">
            <p:pic>
              <p:nvPicPr>
                <p:cNvPr id="180" name="Rukopis 179">
                  <a:extLst>
                    <a:ext uri="{FF2B5EF4-FFF2-40B4-BE49-F238E27FC236}">
                      <a16:creationId xmlns:a16="http://schemas.microsoft.com/office/drawing/2014/main" id="{31911503-9D9D-916F-B116-DA3AC9BE75D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577378" y="2831590"/>
                  <a:ext cx="44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81" name="Rukopis 180">
                  <a:extLst>
                    <a:ext uri="{FF2B5EF4-FFF2-40B4-BE49-F238E27FC236}">
                      <a16:creationId xmlns:a16="http://schemas.microsoft.com/office/drawing/2014/main" id="{E5CF302F-EDF3-0EC4-1B19-B2D640455242}"/>
                    </a:ext>
                  </a:extLst>
                </p14:cNvPr>
                <p14:cNvContentPartPr/>
                <p14:nvPr/>
              </p14:nvContentPartPr>
              <p14:xfrm>
                <a:off x="5604018" y="2983150"/>
                <a:ext cx="10080" cy="2160"/>
              </p14:xfrm>
            </p:contentPart>
          </mc:Choice>
          <mc:Fallback xmlns="">
            <p:pic>
              <p:nvPicPr>
                <p:cNvPr id="181" name="Rukopis 180">
                  <a:extLst>
                    <a:ext uri="{FF2B5EF4-FFF2-40B4-BE49-F238E27FC236}">
                      <a16:creationId xmlns:a16="http://schemas.microsoft.com/office/drawing/2014/main" id="{E5CF302F-EDF3-0EC4-1B19-B2D64045524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586378" y="2965510"/>
                  <a:ext cx="45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82" name="Rukopis 181">
                  <a:extLst>
                    <a:ext uri="{FF2B5EF4-FFF2-40B4-BE49-F238E27FC236}">
                      <a16:creationId xmlns:a16="http://schemas.microsoft.com/office/drawing/2014/main" id="{19068EAB-A35F-268A-A031-F01AEB1F91E5}"/>
                    </a:ext>
                  </a:extLst>
                </p14:cNvPr>
                <p14:cNvContentPartPr/>
                <p14:nvPr/>
              </p14:nvContentPartPr>
              <p14:xfrm>
                <a:off x="5585658" y="3096910"/>
                <a:ext cx="4680" cy="4320"/>
              </p14:xfrm>
            </p:contentPart>
          </mc:Choice>
          <mc:Fallback xmlns="">
            <p:pic>
              <p:nvPicPr>
                <p:cNvPr id="182" name="Rukopis 181">
                  <a:extLst>
                    <a:ext uri="{FF2B5EF4-FFF2-40B4-BE49-F238E27FC236}">
                      <a16:creationId xmlns:a16="http://schemas.microsoft.com/office/drawing/2014/main" id="{19068EAB-A35F-268A-A031-F01AEB1F91E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567658" y="3079270"/>
                  <a:ext cx="403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83" name="Rukopis 182">
                  <a:extLst>
                    <a:ext uri="{FF2B5EF4-FFF2-40B4-BE49-F238E27FC236}">
                      <a16:creationId xmlns:a16="http://schemas.microsoft.com/office/drawing/2014/main" id="{0516576D-9DAA-CF5E-DB09-E14F0F601CB3}"/>
                    </a:ext>
                  </a:extLst>
                </p14:cNvPr>
                <p14:cNvContentPartPr/>
                <p14:nvPr/>
              </p14:nvContentPartPr>
              <p14:xfrm>
                <a:off x="5594298" y="3231550"/>
                <a:ext cx="6840" cy="6840"/>
              </p14:xfrm>
            </p:contentPart>
          </mc:Choice>
          <mc:Fallback xmlns="">
            <p:pic>
              <p:nvPicPr>
                <p:cNvPr id="183" name="Rukopis 182">
                  <a:extLst>
                    <a:ext uri="{FF2B5EF4-FFF2-40B4-BE49-F238E27FC236}">
                      <a16:creationId xmlns:a16="http://schemas.microsoft.com/office/drawing/2014/main" id="{0516576D-9DAA-CF5E-DB09-E14F0F601CB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576298" y="3213910"/>
                  <a:ext cx="42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4" name="Rukopis 183">
                  <a:extLst>
                    <a:ext uri="{FF2B5EF4-FFF2-40B4-BE49-F238E27FC236}">
                      <a16:creationId xmlns:a16="http://schemas.microsoft.com/office/drawing/2014/main" id="{3545F6EA-2550-572B-ABD4-670D75CE00B3}"/>
                    </a:ext>
                  </a:extLst>
                </p14:cNvPr>
                <p14:cNvContentPartPr/>
                <p14:nvPr/>
              </p14:nvContentPartPr>
              <p14:xfrm>
                <a:off x="5595378" y="3340270"/>
                <a:ext cx="6840" cy="9000"/>
              </p14:xfrm>
            </p:contentPart>
          </mc:Choice>
          <mc:Fallback xmlns="">
            <p:pic>
              <p:nvPicPr>
                <p:cNvPr id="184" name="Rukopis 183">
                  <a:extLst>
                    <a:ext uri="{FF2B5EF4-FFF2-40B4-BE49-F238E27FC236}">
                      <a16:creationId xmlns:a16="http://schemas.microsoft.com/office/drawing/2014/main" id="{3545F6EA-2550-572B-ABD4-670D75CE00B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577378" y="3322630"/>
                  <a:ext cx="42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85" name="Rukopis 184">
                  <a:extLst>
                    <a:ext uri="{FF2B5EF4-FFF2-40B4-BE49-F238E27FC236}">
                      <a16:creationId xmlns:a16="http://schemas.microsoft.com/office/drawing/2014/main" id="{157D13ED-D227-2354-A9AE-5BC333B8A229}"/>
                    </a:ext>
                  </a:extLst>
                </p14:cNvPr>
                <p14:cNvContentPartPr/>
                <p14:nvPr/>
              </p14:nvContentPartPr>
              <p14:xfrm>
                <a:off x="5604018" y="3454390"/>
                <a:ext cx="7920" cy="2520"/>
              </p14:xfrm>
            </p:contentPart>
          </mc:Choice>
          <mc:Fallback xmlns="">
            <p:pic>
              <p:nvPicPr>
                <p:cNvPr id="185" name="Rukopis 184">
                  <a:extLst>
                    <a:ext uri="{FF2B5EF4-FFF2-40B4-BE49-F238E27FC236}">
                      <a16:creationId xmlns:a16="http://schemas.microsoft.com/office/drawing/2014/main" id="{157D13ED-D227-2354-A9AE-5BC333B8A22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586378" y="3436750"/>
                  <a:ext cx="43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6" name="Rukopis 185">
                  <a:extLst>
                    <a:ext uri="{FF2B5EF4-FFF2-40B4-BE49-F238E27FC236}">
                      <a16:creationId xmlns:a16="http://schemas.microsoft.com/office/drawing/2014/main" id="{58BC831E-56C9-102D-5025-E18C7809DE88}"/>
                    </a:ext>
                  </a:extLst>
                </p14:cNvPr>
                <p14:cNvContentPartPr/>
                <p14:nvPr/>
              </p14:nvContentPartPr>
              <p14:xfrm>
                <a:off x="5584938" y="3556630"/>
                <a:ext cx="8640" cy="7920"/>
              </p14:xfrm>
            </p:contentPart>
          </mc:Choice>
          <mc:Fallback xmlns="">
            <p:pic>
              <p:nvPicPr>
                <p:cNvPr id="186" name="Rukopis 185">
                  <a:extLst>
                    <a:ext uri="{FF2B5EF4-FFF2-40B4-BE49-F238E27FC236}">
                      <a16:creationId xmlns:a16="http://schemas.microsoft.com/office/drawing/2014/main" id="{58BC831E-56C9-102D-5025-E18C7809DE8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566938" y="3538990"/>
                  <a:ext cx="44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87" name="Rukopis 186">
                  <a:extLst>
                    <a:ext uri="{FF2B5EF4-FFF2-40B4-BE49-F238E27FC236}">
                      <a16:creationId xmlns:a16="http://schemas.microsoft.com/office/drawing/2014/main" id="{69E899F1-FDAA-E3A7-6A5D-06328CC2D2FC}"/>
                    </a:ext>
                  </a:extLst>
                </p14:cNvPr>
                <p14:cNvContentPartPr/>
                <p14:nvPr/>
              </p14:nvContentPartPr>
              <p14:xfrm>
                <a:off x="5596458" y="3667510"/>
                <a:ext cx="3240" cy="5400"/>
              </p14:xfrm>
            </p:contentPart>
          </mc:Choice>
          <mc:Fallback xmlns="">
            <p:pic>
              <p:nvPicPr>
                <p:cNvPr id="187" name="Rukopis 186">
                  <a:extLst>
                    <a:ext uri="{FF2B5EF4-FFF2-40B4-BE49-F238E27FC236}">
                      <a16:creationId xmlns:a16="http://schemas.microsoft.com/office/drawing/2014/main" id="{69E899F1-FDAA-E3A7-6A5D-06328CC2D2F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578818" y="3649870"/>
                  <a:ext cx="38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88" name="Rukopis 187">
                  <a:extLst>
                    <a:ext uri="{FF2B5EF4-FFF2-40B4-BE49-F238E27FC236}">
                      <a16:creationId xmlns:a16="http://schemas.microsoft.com/office/drawing/2014/main" id="{A70373DF-2D4C-88F1-0AD7-149249CF4647}"/>
                    </a:ext>
                  </a:extLst>
                </p14:cNvPr>
                <p14:cNvContentPartPr/>
                <p14:nvPr/>
              </p14:nvContentPartPr>
              <p14:xfrm>
                <a:off x="5587098" y="3808990"/>
                <a:ext cx="7920" cy="10800"/>
              </p14:xfrm>
            </p:contentPart>
          </mc:Choice>
          <mc:Fallback xmlns="">
            <p:pic>
              <p:nvPicPr>
                <p:cNvPr id="188" name="Rukopis 187">
                  <a:extLst>
                    <a:ext uri="{FF2B5EF4-FFF2-40B4-BE49-F238E27FC236}">
                      <a16:creationId xmlns:a16="http://schemas.microsoft.com/office/drawing/2014/main" id="{A70373DF-2D4C-88F1-0AD7-149249CF464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569458" y="3790990"/>
                  <a:ext cx="43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89" name="Rukopis 188">
                  <a:extLst>
                    <a:ext uri="{FF2B5EF4-FFF2-40B4-BE49-F238E27FC236}">
                      <a16:creationId xmlns:a16="http://schemas.microsoft.com/office/drawing/2014/main" id="{119B654E-44F4-C289-3809-82B446440DD5}"/>
                    </a:ext>
                  </a:extLst>
                </p14:cNvPr>
                <p14:cNvContentPartPr/>
                <p14:nvPr/>
              </p14:nvContentPartPr>
              <p14:xfrm>
                <a:off x="5590338" y="3928150"/>
                <a:ext cx="6480" cy="11880"/>
              </p14:xfrm>
            </p:contentPart>
          </mc:Choice>
          <mc:Fallback xmlns="">
            <p:pic>
              <p:nvPicPr>
                <p:cNvPr id="189" name="Rukopis 188">
                  <a:extLst>
                    <a:ext uri="{FF2B5EF4-FFF2-40B4-BE49-F238E27FC236}">
                      <a16:creationId xmlns:a16="http://schemas.microsoft.com/office/drawing/2014/main" id="{119B654E-44F4-C289-3809-82B446440DD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572698" y="3910150"/>
                  <a:ext cx="42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90" name="Rukopis 189">
                  <a:extLst>
                    <a:ext uri="{FF2B5EF4-FFF2-40B4-BE49-F238E27FC236}">
                      <a16:creationId xmlns:a16="http://schemas.microsoft.com/office/drawing/2014/main" id="{70E34A9D-8391-CA08-9C16-2DE957862537}"/>
                    </a:ext>
                  </a:extLst>
                </p14:cNvPr>
                <p14:cNvContentPartPr/>
                <p14:nvPr/>
              </p14:nvContentPartPr>
              <p14:xfrm>
                <a:off x="5604738" y="4071430"/>
                <a:ext cx="10080" cy="8640"/>
              </p14:xfrm>
            </p:contentPart>
          </mc:Choice>
          <mc:Fallback xmlns="">
            <p:pic>
              <p:nvPicPr>
                <p:cNvPr id="190" name="Rukopis 189">
                  <a:extLst>
                    <a:ext uri="{FF2B5EF4-FFF2-40B4-BE49-F238E27FC236}">
                      <a16:creationId xmlns:a16="http://schemas.microsoft.com/office/drawing/2014/main" id="{70E34A9D-8391-CA08-9C16-2DE95786253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586738" y="4053430"/>
                  <a:ext cx="45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91" name="Rukopis 190">
                  <a:extLst>
                    <a:ext uri="{FF2B5EF4-FFF2-40B4-BE49-F238E27FC236}">
                      <a16:creationId xmlns:a16="http://schemas.microsoft.com/office/drawing/2014/main" id="{786C3769-8EED-05B8-3301-76768F32DDCD}"/>
                    </a:ext>
                  </a:extLst>
                </p14:cNvPr>
                <p14:cNvContentPartPr/>
                <p14:nvPr/>
              </p14:nvContentPartPr>
              <p14:xfrm>
                <a:off x="5593218" y="4183030"/>
                <a:ext cx="11520" cy="10800"/>
              </p14:xfrm>
            </p:contentPart>
          </mc:Choice>
          <mc:Fallback xmlns="">
            <p:pic>
              <p:nvPicPr>
                <p:cNvPr id="191" name="Rukopis 190">
                  <a:extLst>
                    <a:ext uri="{FF2B5EF4-FFF2-40B4-BE49-F238E27FC236}">
                      <a16:creationId xmlns:a16="http://schemas.microsoft.com/office/drawing/2014/main" id="{786C3769-8EED-05B8-3301-76768F32DDC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575218" y="4165030"/>
                  <a:ext cx="47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92" name="Rukopis 191">
                  <a:extLst>
                    <a:ext uri="{FF2B5EF4-FFF2-40B4-BE49-F238E27FC236}">
                      <a16:creationId xmlns:a16="http://schemas.microsoft.com/office/drawing/2014/main" id="{92A88083-CB53-F3AA-C8E0-DB7747907514}"/>
                    </a:ext>
                  </a:extLst>
                </p14:cNvPr>
                <p14:cNvContentPartPr/>
                <p14:nvPr/>
              </p14:nvContentPartPr>
              <p14:xfrm>
                <a:off x="5605098" y="4314790"/>
                <a:ext cx="6480" cy="2160"/>
              </p14:xfrm>
            </p:contentPart>
          </mc:Choice>
          <mc:Fallback xmlns="">
            <p:pic>
              <p:nvPicPr>
                <p:cNvPr id="192" name="Rukopis 191">
                  <a:extLst>
                    <a:ext uri="{FF2B5EF4-FFF2-40B4-BE49-F238E27FC236}">
                      <a16:creationId xmlns:a16="http://schemas.microsoft.com/office/drawing/2014/main" id="{92A88083-CB53-F3AA-C8E0-DB774790751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587458" y="4296790"/>
                  <a:ext cx="421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93" name="Rukopis 192">
                  <a:extLst>
                    <a:ext uri="{FF2B5EF4-FFF2-40B4-BE49-F238E27FC236}">
                      <a16:creationId xmlns:a16="http://schemas.microsoft.com/office/drawing/2014/main" id="{E3E77ADD-699F-447A-8092-EF3B1677FAE0}"/>
                    </a:ext>
                  </a:extLst>
                </p14:cNvPr>
                <p14:cNvContentPartPr/>
                <p14:nvPr/>
              </p14:nvContentPartPr>
              <p14:xfrm>
                <a:off x="5592138" y="4419190"/>
                <a:ext cx="5760" cy="12600"/>
              </p14:xfrm>
            </p:contentPart>
          </mc:Choice>
          <mc:Fallback xmlns="">
            <p:pic>
              <p:nvPicPr>
                <p:cNvPr id="193" name="Rukopis 192">
                  <a:extLst>
                    <a:ext uri="{FF2B5EF4-FFF2-40B4-BE49-F238E27FC236}">
                      <a16:creationId xmlns:a16="http://schemas.microsoft.com/office/drawing/2014/main" id="{E3E77ADD-699F-447A-8092-EF3B1677FAE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574138" y="4401190"/>
                  <a:ext cx="41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94" name="Rukopis 193">
                  <a:extLst>
                    <a:ext uri="{FF2B5EF4-FFF2-40B4-BE49-F238E27FC236}">
                      <a16:creationId xmlns:a16="http://schemas.microsoft.com/office/drawing/2014/main" id="{54E8B76A-9429-AF8A-C7EC-387DA398B1CC}"/>
                    </a:ext>
                  </a:extLst>
                </p14:cNvPr>
                <p14:cNvContentPartPr/>
                <p14:nvPr/>
              </p14:nvContentPartPr>
              <p14:xfrm>
                <a:off x="5599338" y="4556350"/>
                <a:ext cx="5400" cy="4680"/>
              </p14:xfrm>
            </p:contentPart>
          </mc:Choice>
          <mc:Fallback xmlns="">
            <p:pic>
              <p:nvPicPr>
                <p:cNvPr id="194" name="Rukopis 193">
                  <a:extLst>
                    <a:ext uri="{FF2B5EF4-FFF2-40B4-BE49-F238E27FC236}">
                      <a16:creationId xmlns:a16="http://schemas.microsoft.com/office/drawing/2014/main" id="{54E8B76A-9429-AF8A-C7EC-387DA398B1C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581338" y="4538710"/>
                  <a:ext cx="41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95" name="Rukopis 194">
                  <a:extLst>
                    <a:ext uri="{FF2B5EF4-FFF2-40B4-BE49-F238E27FC236}">
                      <a16:creationId xmlns:a16="http://schemas.microsoft.com/office/drawing/2014/main" id="{14B0B288-F0B3-243C-CDE9-FB2DE8E8D3A9}"/>
                    </a:ext>
                  </a:extLst>
                </p14:cNvPr>
                <p14:cNvContentPartPr/>
                <p14:nvPr/>
              </p14:nvContentPartPr>
              <p14:xfrm>
                <a:off x="5604738" y="4693150"/>
                <a:ext cx="6480" cy="14040"/>
              </p14:xfrm>
            </p:contentPart>
          </mc:Choice>
          <mc:Fallback xmlns="">
            <p:pic>
              <p:nvPicPr>
                <p:cNvPr id="195" name="Rukopis 194">
                  <a:extLst>
                    <a:ext uri="{FF2B5EF4-FFF2-40B4-BE49-F238E27FC236}">
                      <a16:creationId xmlns:a16="http://schemas.microsoft.com/office/drawing/2014/main" id="{14B0B288-F0B3-243C-CDE9-FB2DE8E8D3A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586738" y="4675510"/>
                  <a:ext cx="421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96" name="Rukopis 195">
                  <a:extLst>
                    <a:ext uri="{FF2B5EF4-FFF2-40B4-BE49-F238E27FC236}">
                      <a16:creationId xmlns:a16="http://schemas.microsoft.com/office/drawing/2014/main" id="{C1BE8104-F6A1-70DC-9DB4-8DF71BF5DA98}"/>
                    </a:ext>
                  </a:extLst>
                </p14:cNvPr>
                <p14:cNvContentPartPr/>
                <p14:nvPr/>
              </p14:nvContentPartPr>
              <p14:xfrm>
                <a:off x="5584938" y="4811950"/>
                <a:ext cx="3600" cy="16920"/>
              </p14:xfrm>
            </p:contentPart>
          </mc:Choice>
          <mc:Fallback xmlns="">
            <p:pic>
              <p:nvPicPr>
                <p:cNvPr id="196" name="Rukopis 195">
                  <a:extLst>
                    <a:ext uri="{FF2B5EF4-FFF2-40B4-BE49-F238E27FC236}">
                      <a16:creationId xmlns:a16="http://schemas.microsoft.com/office/drawing/2014/main" id="{C1BE8104-F6A1-70DC-9DB4-8DF71BF5DA9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566938" y="4793950"/>
                  <a:ext cx="39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7" name="Rukopis 196">
                  <a:extLst>
                    <a:ext uri="{FF2B5EF4-FFF2-40B4-BE49-F238E27FC236}">
                      <a16:creationId xmlns:a16="http://schemas.microsoft.com/office/drawing/2014/main" id="{EA5EB7DB-ADEE-21BD-782F-C6D9E9C24AC2}"/>
                    </a:ext>
                  </a:extLst>
                </p14:cNvPr>
                <p14:cNvContentPartPr/>
                <p14:nvPr/>
              </p14:nvContentPartPr>
              <p14:xfrm>
                <a:off x="5582058" y="4905910"/>
                <a:ext cx="8640" cy="22320"/>
              </p14:xfrm>
            </p:contentPart>
          </mc:Choice>
          <mc:Fallback xmlns="">
            <p:pic>
              <p:nvPicPr>
                <p:cNvPr id="197" name="Rukopis 196">
                  <a:extLst>
                    <a:ext uri="{FF2B5EF4-FFF2-40B4-BE49-F238E27FC236}">
                      <a16:creationId xmlns:a16="http://schemas.microsoft.com/office/drawing/2014/main" id="{EA5EB7DB-ADEE-21BD-782F-C6D9E9C24AC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564418" y="4887910"/>
                  <a:ext cx="442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98" name="Rukopis 197">
                  <a:extLst>
                    <a:ext uri="{FF2B5EF4-FFF2-40B4-BE49-F238E27FC236}">
                      <a16:creationId xmlns:a16="http://schemas.microsoft.com/office/drawing/2014/main" id="{02BEFF7C-6DA3-A516-3C23-CBD1ED484F3E}"/>
                    </a:ext>
                  </a:extLst>
                </p14:cNvPr>
                <p14:cNvContentPartPr/>
                <p14:nvPr/>
              </p14:nvContentPartPr>
              <p14:xfrm>
                <a:off x="5598258" y="5016790"/>
                <a:ext cx="7560" cy="7560"/>
              </p14:xfrm>
            </p:contentPart>
          </mc:Choice>
          <mc:Fallback xmlns="">
            <p:pic>
              <p:nvPicPr>
                <p:cNvPr id="198" name="Rukopis 197">
                  <a:extLst>
                    <a:ext uri="{FF2B5EF4-FFF2-40B4-BE49-F238E27FC236}">
                      <a16:creationId xmlns:a16="http://schemas.microsoft.com/office/drawing/2014/main" id="{02BEFF7C-6DA3-A516-3C23-CBD1ED484F3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580258" y="4998790"/>
                  <a:ext cx="43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9" name="Rukopis 198">
                  <a:extLst>
                    <a:ext uri="{FF2B5EF4-FFF2-40B4-BE49-F238E27FC236}">
                      <a16:creationId xmlns:a16="http://schemas.microsoft.com/office/drawing/2014/main" id="{C179C129-8AE3-60E2-2ED5-6B6F5E409000}"/>
                    </a:ext>
                  </a:extLst>
                </p14:cNvPr>
                <p14:cNvContentPartPr/>
                <p14:nvPr/>
              </p14:nvContentPartPr>
              <p14:xfrm>
                <a:off x="5609778" y="5075470"/>
                <a:ext cx="6840" cy="3240"/>
              </p14:xfrm>
            </p:contentPart>
          </mc:Choice>
          <mc:Fallback xmlns="">
            <p:pic>
              <p:nvPicPr>
                <p:cNvPr id="199" name="Rukopis 198">
                  <a:extLst>
                    <a:ext uri="{FF2B5EF4-FFF2-40B4-BE49-F238E27FC236}">
                      <a16:creationId xmlns:a16="http://schemas.microsoft.com/office/drawing/2014/main" id="{C179C129-8AE3-60E2-2ED5-6B6F5E40900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591778" y="5057830"/>
                  <a:ext cx="4248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Skupina 217">
            <a:extLst>
              <a:ext uri="{FF2B5EF4-FFF2-40B4-BE49-F238E27FC236}">
                <a16:creationId xmlns:a16="http://schemas.microsoft.com/office/drawing/2014/main" id="{C6F25E70-6903-19F1-E015-9288DA7670C2}"/>
              </a:ext>
            </a:extLst>
          </p:cNvPr>
          <p:cNvGrpSpPr/>
          <p:nvPr/>
        </p:nvGrpSpPr>
        <p:grpSpPr>
          <a:xfrm>
            <a:off x="3607098" y="442270"/>
            <a:ext cx="1910160" cy="5162040"/>
            <a:chOff x="3607098" y="442270"/>
            <a:chExt cx="1910160" cy="516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03" name="Rukopis 202">
                  <a:extLst>
                    <a:ext uri="{FF2B5EF4-FFF2-40B4-BE49-F238E27FC236}">
                      <a16:creationId xmlns:a16="http://schemas.microsoft.com/office/drawing/2014/main" id="{35BE9700-B399-D1DA-FCB6-385CA3AACA6A}"/>
                    </a:ext>
                  </a:extLst>
                </p14:cNvPr>
                <p14:cNvContentPartPr/>
                <p14:nvPr/>
              </p14:nvContentPartPr>
              <p14:xfrm>
                <a:off x="3607098" y="503830"/>
                <a:ext cx="414720" cy="927360"/>
              </p14:xfrm>
            </p:contentPart>
          </mc:Choice>
          <mc:Fallback xmlns="">
            <p:pic>
              <p:nvPicPr>
                <p:cNvPr id="203" name="Rukopis 202">
                  <a:extLst>
                    <a:ext uri="{FF2B5EF4-FFF2-40B4-BE49-F238E27FC236}">
                      <a16:creationId xmlns:a16="http://schemas.microsoft.com/office/drawing/2014/main" id="{35BE9700-B399-D1DA-FCB6-385CA3AACA6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589458" y="486190"/>
                  <a:ext cx="450360" cy="9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04" name="Rukopis 203">
                  <a:extLst>
                    <a:ext uri="{FF2B5EF4-FFF2-40B4-BE49-F238E27FC236}">
                      <a16:creationId xmlns:a16="http://schemas.microsoft.com/office/drawing/2014/main" id="{6077BD94-9B9B-BB65-EC2A-1733DC77C2B0}"/>
                    </a:ext>
                  </a:extLst>
                </p14:cNvPr>
                <p14:cNvContentPartPr/>
                <p14:nvPr/>
              </p14:nvContentPartPr>
              <p14:xfrm>
                <a:off x="3829938" y="652510"/>
                <a:ext cx="95400" cy="419760"/>
              </p14:xfrm>
            </p:contentPart>
          </mc:Choice>
          <mc:Fallback xmlns="">
            <p:pic>
              <p:nvPicPr>
                <p:cNvPr id="204" name="Rukopis 203">
                  <a:extLst>
                    <a:ext uri="{FF2B5EF4-FFF2-40B4-BE49-F238E27FC236}">
                      <a16:creationId xmlns:a16="http://schemas.microsoft.com/office/drawing/2014/main" id="{6077BD94-9B9B-BB65-EC2A-1733DC77C2B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812298" y="634510"/>
                  <a:ext cx="13104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05" name="Rukopis 204">
                  <a:extLst>
                    <a:ext uri="{FF2B5EF4-FFF2-40B4-BE49-F238E27FC236}">
                      <a16:creationId xmlns:a16="http://schemas.microsoft.com/office/drawing/2014/main" id="{2E9812D0-0EA6-E682-3192-C2A5CD1D1EA9}"/>
                    </a:ext>
                  </a:extLst>
                </p14:cNvPr>
                <p14:cNvContentPartPr/>
                <p14:nvPr/>
              </p14:nvContentPartPr>
              <p14:xfrm>
                <a:off x="3843618" y="918550"/>
                <a:ext cx="177120" cy="18000"/>
              </p14:xfrm>
            </p:contentPart>
          </mc:Choice>
          <mc:Fallback xmlns="">
            <p:pic>
              <p:nvPicPr>
                <p:cNvPr id="205" name="Rukopis 204">
                  <a:extLst>
                    <a:ext uri="{FF2B5EF4-FFF2-40B4-BE49-F238E27FC236}">
                      <a16:creationId xmlns:a16="http://schemas.microsoft.com/office/drawing/2014/main" id="{2E9812D0-0EA6-E682-3192-C2A5CD1D1EA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825978" y="900550"/>
                  <a:ext cx="2127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06" name="Rukopis 205">
                  <a:extLst>
                    <a:ext uri="{FF2B5EF4-FFF2-40B4-BE49-F238E27FC236}">
                      <a16:creationId xmlns:a16="http://schemas.microsoft.com/office/drawing/2014/main" id="{CFF89488-9DBA-A49C-3790-8C9E7FA01057}"/>
                    </a:ext>
                  </a:extLst>
                </p14:cNvPr>
                <p14:cNvContentPartPr/>
                <p14:nvPr/>
              </p14:nvContentPartPr>
              <p14:xfrm>
                <a:off x="3995538" y="671230"/>
                <a:ext cx="84600" cy="428400"/>
              </p14:xfrm>
            </p:contentPart>
          </mc:Choice>
          <mc:Fallback xmlns="">
            <p:pic>
              <p:nvPicPr>
                <p:cNvPr id="206" name="Rukopis 205">
                  <a:extLst>
                    <a:ext uri="{FF2B5EF4-FFF2-40B4-BE49-F238E27FC236}">
                      <a16:creationId xmlns:a16="http://schemas.microsoft.com/office/drawing/2014/main" id="{CFF89488-9DBA-A49C-3790-8C9E7FA0105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977898" y="653590"/>
                  <a:ext cx="12024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08" name="Rukopis 207">
                  <a:extLst>
                    <a:ext uri="{FF2B5EF4-FFF2-40B4-BE49-F238E27FC236}">
                      <a16:creationId xmlns:a16="http://schemas.microsoft.com/office/drawing/2014/main" id="{0AC408DD-1903-11B7-2C8A-5597AD29DFFD}"/>
                    </a:ext>
                  </a:extLst>
                </p14:cNvPr>
                <p14:cNvContentPartPr/>
                <p14:nvPr/>
              </p14:nvContentPartPr>
              <p14:xfrm>
                <a:off x="4116858" y="986950"/>
                <a:ext cx="230760" cy="224280"/>
              </p14:xfrm>
            </p:contentPart>
          </mc:Choice>
          <mc:Fallback xmlns="">
            <p:pic>
              <p:nvPicPr>
                <p:cNvPr id="208" name="Rukopis 207">
                  <a:extLst>
                    <a:ext uri="{FF2B5EF4-FFF2-40B4-BE49-F238E27FC236}">
                      <a16:creationId xmlns:a16="http://schemas.microsoft.com/office/drawing/2014/main" id="{0AC408DD-1903-11B7-2C8A-5597AD29DFF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099218" y="969310"/>
                  <a:ext cx="2664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9" name="Rukopis 208">
                  <a:extLst>
                    <a:ext uri="{FF2B5EF4-FFF2-40B4-BE49-F238E27FC236}">
                      <a16:creationId xmlns:a16="http://schemas.microsoft.com/office/drawing/2014/main" id="{465BB4CE-A3D7-4B0A-4512-D0A39F5CC6EC}"/>
                    </a:ext>
                  </a:extLst>
                </p14:cNvPr>
                <p14:cNvContentPartPr/>
                <p14:nvPr/>
              </p14:nvContentPartPr>
              <p14:xfrm>
                <a:off x="4281018" y="704710"/>
                <a:ext cx="243360" cy="367560"/>
              </p14:xfrm>
            </p:contentPart>
          </mc:Choice>
          <mc:Fallback xmlns="">
            <p:pic>
              <p:nvPicPr>
                <p:cNvPr id="209" name="Rukopis 208">
                  <a:extLst>
                    <a:ext uri="{FF2B5EF4-FFF2-40B4-BE49-F238E27FC236}">
                      <a16:creationId xmlns:a16="http://schemas.microsoft.com/office/drawing/2014/main" id="{465BB4CE-A3D7-4B0A-4512-D0A39F5CC6E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263018" y="686710"/>
                  <a:ext cx="27900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11" name="Rukopis 210">
                  <a:extLst>
                    <a:ext uri="{FF2B5EF4-FFF2-40B4-BE49-F238E27FC236}">
                      <a16:creationId xmlns:a16="http://schemas.microsoft.com/office/drawing/2014/main" id="{814B9751-252F-1669-56A0-5983C39BE6F1}"/>
                    </a:ext>
                  </a:extLst>
                </p14:cNvPr>
                <p14:cNvContentPartPr/>
                <p14:nvPr/>
              </p14:nvContentPartPr>
              <p14:xfrm>
                <a:off x="4601058" y="748630"/>
                <a:ext cx="123480" cy="330120"/>
              </p14:xfrm>
            </p:contentPart>
          </mc:Choice>
          <mc:Fallback xmlns="">
            <p:pic>
              <p:nvPicPr>
                <p:cNvPr id="211" name="Rukopis 210">
                  <a:extLst>
                    <a:ext uri="{FF2B5EF4-FFF2-40B4-BE49-F238E27FC236}">
                      <a16:creationId xmlns:a16="http://schemas.microsoft.com/office/drawing/2014/main" id="{814B9751-252F-1669-56A0-5983C39BE6F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583418" y="730630"/>
                  <a:ext cx="1591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12" name="Rukopis 211">
                  <a:extLst>
                    <a:ext uri="{FF2B5EF4-FFF2-40B4-BE49-F238E27FC236}">
                      <a16:creationId xmlns:a16="http://schemas.microsoft.com/office/drawing/2014/main" id="{414D0BE6-E9F5-99A0-1D8C-BAD35FCF97BF}"/>
                    </a:ext>
                  </a:extLst>
                </p14:cNvPr>
                <p14:cNvContentPartPr/>
                <p14:nvPr/>
              </p14:nvContentPartPr>
              <p14:xfrm>
                <a:off x="4751178" y="839710"/>
                <a:ext cx="183960" cy="300600"/>
              </p14:xfrm>
            </p:contentPart>
          </mc:Choice>
          <mc:Fallback xmlns="">
            <p:pic>
              <p:nvPicPr>
                <p:cNvPr id="212" name="Rukopis 211">
                  <a:extLst>
                    <a:ext uri="{FF2B5EF4-FFF2-40B4-BE49-F238E27FC236}">
                      <a16:creationId xmlns:a16="http://schemas.microsoft.com/office/drawing/2014/main" id="{414D0BE6-E9F5-99A0-1D8C-BAD35FCF97B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733178" y="822070"/>
                  <a:ext cx="2196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13" name="Rukopis 212">
                  <a:extLst>
                    <a:ext uri="{FF2B5EF4-FFF2-40B4-BE49-F238E27FC236}">
                      <a16:creationId xmlns:a16="http://schemas.microsoft.com/office/drawing/2014/main" id="{CF1B3043-A47F-C870-5DB7-38E19637A316}"/>
                    </a:ext>
                  </a:extLst>
                </p14:cNvPr>
                <p14:cNvContentPartPr/>
                <p14:nvPr/>
              </p14:nvContentPartPr>
              <p14:xfrm>
                <a:off x="4871418" y="782830"/>
                <a:ext cx="233640" cy="513000"/>
              </p14:xfrm>
            </p:contentPart>
          </mc:Choice>
          <mc:Fallback xmlns="">
            <p:pic>
              <p:nvPicPr>
                <p:cNvPr id="213" name="Rukopis 212">
                  <a:extLst>
                    <a:ext uri="{FF2B5EF4-FFF2-40B4-BE49-F238E27FC236}">
                      <a16:creationId xmlns:a16="http://schemas.microsoft.com/office/drawing/2014/main" id="{CF1B3043-A47F-C870-5DB7-38E19637A31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853778" y="765190"/>
                  <a:ext cx="26928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14" name="Rukopis 213">
                  <a:extLst>
                    <a:ext uri="{FF2B5EF4-FFF2-40B4-BE49-F238E27FC236}">
                      <a16:creationId xmlns:a16="http://schemas.microsoft.com/office/drawing/2014/main" id="{7A2E34BD-DA68-F94F-E3BC-7C1C25E0CD20}"/>
                    </a:ext>
                  </a:extLst>
                </p14:cNvPr>
                <p14:cNvContentPartPr/>
                <p14:nvPr/>
              </p14:nvContentPartPr>
              <p14:xfrm>
                <a:off x="4983378" y="442270"/>
                <a:ext cx="212400" cy="873720"/>
              </p14:xfrm>
            </p:contentPart>
          </mc:Choice>
          <mc:Fallback xmlns="">
            <p:pic>
              <p:nvPicPr>
                <p:cNvPr id="214" name="Rukopis 213">
                  <a:extLst>
                    <a:ext uri="{FF2B5EF4-FFF2-40B4-BE49-F238E27FC236}">
                      <a16:creationId xmlns:a16="http://schemas.microsoft.com/office/drawing/2014/main" id="{7A2E34BD-DA68-F94F-E3BC-7C1C25E0CD2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965738" y="424630"/>
                  <a:ext cx="248040" cy="90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16" name="Rukopis 215">
                  <a:extLst>
                    <a:ext uri="{FF2B5EF4-FFF2-40B4-BE49-F238E27FC236}">
                      <a16:creationId xmlns:a16="http://schemas.microsoft.com/office/drawing/2014/main" id="{0C5CABAD-D598-9DF5-DDAC-8E664F0EA1EE}"/>
                    </a:ext>
                  </a:extLst>
                </p14:cNvPr>
                <p14:cNvContentPartPr/>
                <p14:nvPr/>
              </p14:nvContentPartPr>
              <p14:xfrm>
                <a:off x="4603938" y="1250830"/>
                <a:ext cx="727200" cy="282240"/>
              </p14:xfrm>
            </p:contentPart>
          </mc:Choice>
          <mc:Fallback xmlns="">
            <p:pic>
              <p:nvPicPr>
                <p:cNvPr id="216" name="Rukopis 215">
                  <a:extLst>
                    <a:ext uri="{FF2B5EF4-FFF2-40B4-BE49-F238E27FC236}">
                      <a16:creationId xmlns:a16="http://schemas.microsoft.com/office/drawing/2014/main" id="{0C5CABAD-D598-9DF5-DDAC-8E664F0EA1E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585938" y="1233190"/>
                  <a:ext cx="7628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17" name="Rukopis 216">
                  <a:extLst>
                    <a:ext uri="{FF2B5EF4-FFF2-40B4-BE49-F238E27FC236}">
                      <a16:creationId xmlns:a16="http://schemas.microsoft.com/office/drawing/2014/main" id="{8A766B17-FABA-A96D-5F19-32CEDE33A627}"/>
                    </a:ext>
                  </a:extLst>
                </p14:cNvPr>
                <p14:cNvContentPartPr/>
                <p14:nvPr/>
              </p14:nvContentPartPr>
              <p14:xfrm>
                <a:off x="5420778" y="1261990"/>
                <a:ext cx="96480" cy="4342320"/>
              </p14:xfrm>
            </p:contentPart>
          </mc:Choice>
          <mc:Fallback xmlns="">
            <p:pic>
              <p:nvPicPr>
                <p:cNvPr id="217" name="Rukopis 216">
                  <a:extLst>
                    <a:ext uri="{FF2B5EF4-FFF2-40B4-BE49-F238E27FC236}">
                      <a16:creationId xmlns:a16="http://schemas.microsoft.com/office/drawing/2014/main" id="{8A766B17-FABA-A96D-5F19-32CEDE33A62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403138" y="1243990"/>
                  <a:ext cx="132120" cy="437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19" name="Rukopis 218">
                <a:extLst>
                  <a:ext uri="{FF2B5EF4-FFF2-40B4-BE49-F238E27FC236}">
                    <a16:creationId xmlns:a16="http://schemas.microsoft.com/office/drawing/2014/main" id="{C18A3066-9FB6-8A39-A57E-C6709973AE53}"/>
                  </a:ext>
                </a:extLst>
              </p14:cNvPr>
              <p14:cNvContentPartPr/>
              <p14:nvPr/>
            </p14:nvContentPartPr>
            <p14:xfrm>
              <a:off x="4382178" y="2348470"/>
              <a:ext cx="2259360" cy="4087080"/>
            </p14:xfrm>
          </p:contentPart>
        </mc:Choice>
        <mc:Fallback xmlns="">
          <p:pic>
            <p:nvPicPr>
              <p:cNvPr id="219" name="Rukopis 218">
                <a:extLst>
                  <a:ext uri="{FF2B5EF4-FFF2-40B4-BE49-F238E27FC236}">
                    <a16:creationId xmlns:a16="http://schemas.microsoft.com/office/drawing/2014/main" id="{C18A3066-9FB6-8A39-A57E-C6709973AE53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4346178" y="2276470"/>
                <a:ext cx="2331000" cy="423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2" name="Skupina 271">
            <a:extLst>
              <a:ext uri="{FF2B5EF4-FFF2-40B4-BE49-F238E27FC236}">
                <a16:creationId xmlns:a16="http://schemas.microsoft.com/office/drawing/2014/main" id="{7ECD2230-5C96-1315-5E33-902AB0DD53E8}"/>
              </a:ext>
            </a:extLst>
          </p:cNvPr>
          <p:cNvGrpSpPr/>
          <p:nvPr/>
        </p:nvGrpSpPr>
        <p:grpSpPr>
          <a:xfrm>
            <a:off x="5855298" y="512830"/>
            <a:ext cx="3703329" cy="1179880"/>
            <a:chOff x="5855298" y="512830"/>
            <a:chExt cx="3703329" cy="117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56" name="Rukopis 255">
                  <a:extLst>
                    <a:ext uri="{FF2B5EF4-FFF2-40B4-BE49-F238E27FC236}">
                      <a16:creationId xmlns:a16="http://schemas.microsoft.com/office/drawing/2014/main" id="{49DD39AA-FD16-F6F9-D41F-F45E64BB3780}"/>
                    </a:ext>
                  </a:extLst>
                </p14:cNvPr>
                <p14:cNvContentPartPr/>
                <p14:nvPr/>
              </p14:nvContentPartPr>
              <p14:xfrm>
                <a:off x="5855298" y="512830"/>
                <a:ext cx="331920" cy="471600"/>
              </p14:xfrm>
            </p:contentPart>
          </mc:Choice>
          <mc:Fallback xmlns="">
            <p:pic>
              <p:nvPicPr>
                <p:cNvPr id="256" name="Rukopis 255">
                  <a:extLst>
                    <a:ext uri="{FF2B5EF4-FFF2-40B4-BE49-F238E27FC236}">
                      <a16:creationId xmlns:a16="http://schemas.microsoft.com/office/drawing/2014/main" id="{49DD39AA-FD16-F6F9-D41F-F45E64BB378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837298" y="495190"/>
                  <a:ext cx="36756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57" name="Rukopis 256">
                  <a:extLst>
                    <a:ext uri="{FF2B5EF4-FFF2-40B4-BE49-F238E27FC236}">
                      <a16:creationId xmlns:a16="http://schemas.microsoft.com/office/drawing/2014/main" id="{A8944A2E-3258-ADD1-05AB-B9B5EE3A843B}"/>
                    </a:ext>
                  </a:extLst>
                </p14:cNvPr>
                <p14:cNvContentPartPr/>
                <p14:nvPr/>
              </p14:nvContentPartPr>
              <p14:xfrm>
                <a:off x="6202698" y="523270"/>
                <a:ext cx="204840" cy="426600"/>
              </p14:xfrm>
            </p:contentPart>
          </mc:Choice>
          <mc:Fallback xmlns="">
            <p:pic>
              <p:nvPicPr>
                <p:cNvPr id="257" name="Rukopis 256">
                  <a:extLst>
                    <a:ext uri="{FF2B5EF4-FFF2-40B4-BE49-F238E27FC236}">
                      <a16:creationId xmlns:a16="http://schemas.microsoft.com/office/drawing/2014/main" id="{A8944A2E-3258-ADD1-05AB-B9B5EE3A843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185058" y="505270"/>
                  <a:ext cx="24048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58" name="Rukopis 257">
                  <a:extLst>
                    <a:ext uri="{FF2B5EF4-FFF2-40B4-BE49-F238E27FC236}">
                      <a16:creationId xmlns:a16="http://schemas.microsoft.com/office/drawing/2014/main" id="{15462BCE-A7DA-0E58-DB5D-4384340141C3}"/>
                    </a:ext>
                  </a:extLst>
                </p14:cNvPr>
                <p14:cNvContentPartPr/>
                <p14:nvPr/>
              </p14:nvContentPartPr>
              <p14:xfrm>
                <a:off x="6485658" y="741070"/>
                <a:ext cx="592920" cy="508320"/>
              </p14:xfrm>
            </p:contentPart>
          </mc:Choice>
          <mc:Fallback xmlns="">
            <p:pic>
              <p:nvPicPr>
                <p:cNvPr id="258" name="Rukopis 257">
                  <a:extLst>
                    <a:ext uri="{FF2B5EF4-FFF2-40B4-BE49-F238E27FC236}">
                      <a16:creationId xmlns:a16="http://schemas.microsoft.com/office/drawing/2014/main" id="{15462BCE-A7DA-0E58-DB5D-4384340141C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467658" y="723430"/>
                  <a:ext cx="62856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59" name="Rukopis 258">
                  <a:extLst>
                    <a:ext uri="{FF2B5EF4-FFF2-40B4-BE49-F238E27FC236}">
                      <a16:creationId xmlns:a16="http://schemas.microsoft.com/office/drawing/2014/main" id="{873332D8-D3C0-47DB-D970-3C57753F0DF7}"/>
                    </a:ext>
                  </a:extLst>
                </p14:cNvPr>
                <p14:cNvContentPartPr/>
                <p14:nvPr/>
              </p14:nvContentPartPr>
              <p14:xfrm>
                <a:off x="7179378" y="749350"/>
                <a:ext cx="268920" cy="384480"/>
              </p14:xfrm>
            </p:contentPart>
          </mc:Choice>
          <mc:Fallback xmlns="">
            <p:pic>
              <p:nvPicPr>
                <p:cNvPr id="259" name="Rukopis 258">
                  <a:extLst>
                    <a:ext uri="{FF2B5EF4-FFF2-40B4-BE49-F238E27FC236}">
                      <a16:creationId xmlns:a16="http://schemas.microsoft.com/office/drawing/2014/main" id="{873332D8-D3C0-47DB-D970-3C57753F0DF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161738" y="731710"/>
                  <a:ext cx="30456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60" name="Rukopis 259">
                  <a:extLst>
                    <a:ext uri="{FF2B5EF4-FFF2-40B4-BE49-F238E27FC236}">
                      <a16:creationId xmlns:a16="http://schemas.microsoft.com/office/drawing/2014/main" id="{EA52C944-35D1-16C0-92BA-0A9C5D6E19AC}"/>
                    </a:ext>
                  </a:extLst>
                </p14:cNvPr>
                <p14:cNvContentPartPr/>
                <p14:nvPr/>
              </p14:nvContentPartPr>
              <p14:xfrm>
                <a:off x="7514898" y="848350"/>
                <a:ext cx="59760" cy="216360"/>
              </p14:xfrm>
            </p:contentPart>
          </mc:Choice>
          <mc:Fallback xmlns="">
            <p:pic>
              <p:nvPicPr>
                <p:cNvPr id="260" name="Rukopis 259">
                  <a:extLst>
                    <a:ext uri="{FF2B5EF4-FFF2-40B4-BE49-F238E27FC236}">
                      <a16:creationId xmlns:a16="http://schemas.microsoft.com/office/drawing/2014/main" id="{EA52C944-35D1-16C0-92BA-0A9C5D6E19A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497258" y="830350"/>
                  <a:ext cx="954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61" name="Rukopis 260">
                  <a:extLst>
                    <a:ext uri="{FF2B5EF4-FFF2-40B4-BE49-F238E27FC236}">
                      <a16:creationId xmlns:a16="http://schemas.microsoft.com/office/drawing/2014/main" id="{EEDB97C6-EC35-0F64-B841-5B76F4586A55}"/>
                    </a:ext>
                  </a:extLst>
                </p14:cNvPr>
                <p14:cNvContentPartPr/>
                <p14:nvPr/>
              </p14:nvContentPartPr>
              <p14:xfrm>
                <a:off x="6192978" y="1129150"/>
                <a:ext cx="295200" cy="392040"/>
              </p14:xfrm>
            </p:contentPart>
          </mc:Choice>
          <mc:Fallback xmlns="">
            <p:pic>
              <p:nvPicPr>
                <p:cNvPr id="261" name="Rukopis 260">
                  <a:extLst>
                    <a:ext uri="{FF2B5EF4-FFF2-40B4-BE49-F238E27FC236}">
                      <a16:creationId xmlns:a16="http://schemas.microsoft.com/office/drawing/2014/main" id="{EEDB97C6-EC35-0F64-B841-5B76F4586A5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175338" y="1111510"/>
                  <a:ext cx="33084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62" name="Rukopis 261">
                  <a:extLst>
                    <a:ext uri="{FF2B5EF4-FFF2-40B4-BE49-F238E27FC236}">
                      <a16:creationId xmlns:a16="http://schemas.microsoft.com/office/drawing/2014/main" id="{8459C9EF-51C6-8D7E-CA7D-75DD700E9BA4}"/>
                    </a:ext>
                  </a:extLst>
                </p14:cNvPr>
                <p14:cNvContentPartPr/>
                <p14:nvPr/>
              </p14:nvContentPartPr>
              <p14:xfrm>
                <a:off x="6520578" y="1318150"/>
                <a:ext cx="275760" cy="179640"/>
              </p14:xfrm>
            </p:contentPart>
          </mc:Choice>
          <mc:Fallback xmlns="">
            <p:pic>
              <p:nvPicPr>
                <p:cNvPr id="262" name="Rukopis 261">
                  <a:extLst>
                    <a:ext uri="{FF2B5EF4-FFF2-40B4-BE49-F238E27FC236}">
                      <a16:creationId xmlns:a16="http://schemas.microsoft.com/office/drawing/2014/main" id="{8459C9EF-51C6-8D7E-CA7D-75DD700E9BA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502938" y="1300510"/>
                  <a:ext cx="3114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63" name="Rukopis 262">
                  <a:extLst>
                    <a:ext uri="{FF2B5EF4-FFF2-40B4-BE49-F238E27FC236}">
                      <a16:creationId xmlns:a16="http://schemas.microsoft.com/office/drawing/2014/main" id="{230F9B6C-2C48-CFEF-8547-3806C337A814}"/>
                    </a:ext>
                  </a:extLst>
                </p14:cNvPr>
                <p14:cNvContentPartPr/>
                <p14:nvPr/>
              </p14:nvContentPartPr>
              <p14:xfrm>
                <a:off x="6853578" y="1300870"/>
                <a:ext cx="186840" cy="337320"/>
              </p14:xfrm>
            </p:contentPart>
          </mc:Choice>
          <mc:Fallback xmlns="">
            <p:pic>
              <p:nvPicPr>
                <p:cNvPr id="263" name="Rukopis 262">
                  <a:extLst>
                    <a:ext uri="{FF2B5EF4-FFF2-40B4-BE49-F238E27FC236}">
                      <a16:creationId xmlns:a16="http://schemas.microsoft.com/office/drawing/2014/main" id="{230F9B6C-2C48-CFEF-8547-3806C337A81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835578" y="1282870"/>
                  <a:ext cx="2224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64" name="Rukopis 263">
                  <a:extLst>
                    <a:ext uri="{FF2B5EF4-FFF2-40B4-BE49-F238E27FC236}">
                      <a16:creationId xmlns:a16="http://schemas.microsoft.com/office/drawing/2014/main" id="{C157F81E-E1CB-FA49-A871-923FDC70B32A}"/>
                    </a:ext>
                  </a:extLst>
                </p14:cNvPr>
                <p14:cNvContentPartPr/>
                <p14:nvPr/>
              </p14:nvContentPartPr>
              <p14:xfrm>
                <a:off x="7218978" y="1430470"/>
                <a:ext cx="13680" cy="5760"/>
              </p14:xfrm>
            </p:contentPart>
          </mc:Choice>
          <mc:Fallback xmlns="">
            <p:pic>
              <p:nvPicPr>
                <p:cNvPr id="264" name="Rukopis 263">
                  <a:extLst>
                    <a:ext uri="{FF2B5EF4-FFF2-40B4-BE49-F238E27FC236}">
                      <a16:creationId xmlns:a16="http://schemas.microsoft.com/office/drawing/2014/main" id="{C157F81E-E1CB-FA49-A871-923FDC70B32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201338" y="1412830"/>
                  <a:ext cx="493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65" name="Rukopis 264">
                  <a:extLst>
                    <a:ext uri="{FF2B5EF4-FFF2-40B4-BE49-F238E27FC236}">
                      <a16:creationId xmlns:a16="http://schemas.microsoft.com/office/drawing/2014/main" id="{BCADD7A0-5F64-E99E-081A-44C3E168D839}"/>
                    </a:ext>
                  </a:extLst>
                </p14:cNvPr>
                <p14:cNvContentPartPr/>
                <p14:nvPr/>
              </p14:nvContentPartPr>
              <p14:xfrm>
                <a:off x="7510938" y="1273510"/>
                <a:ext cx="208080" cy="328680"/>
              </p14:xfrm>
            </p:contentPart>
          </mc:Choice>
          <mc:Fallback xmlns="">
            <p:pic>
              <p:nvPicPr>
                <p:cNvPr id="265" name="Rukopis 264">
                  <a:extLst>
                    <a:ext uri="{FF2B5EF4-FFF2-40B4-BE49-F238E27FC236}">
                      <a16:creationId xmlns:a16="http://schemas.microsoft.com/office/drawing/2014/main" id="{BCADD7A0-5F64-E99E-081A-44C3E168D83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493298" y="1255510"/>
                  <a:ext cx="2437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66" name="Rukopis 265">
                  <a:extLst>
                    <a:ext uri="{FF2B5EF4-FFF2-40B4-BE49-F238E27FC236}">
                      <a16:creationId xmlns:a16="http://schemas.microsoft.com/office/drawing/2014/main" id="{7219CEBC-BDE4-B391-2FCD-6E4279173733}"/>
                    </a:ext>
                  </a:extLst>
                </p14:cNvPr>
                <p14:cNvContentPartPr/>
                <p14:nvPr/>
              </p14:nvContentPartPr>
              <p14:xfrm>
                <a:off x="7768338" y="1261270"/>
                <a:ext cx="163440" cy="167400"/>
              </p14:xfrm>
            </p:contentPart>
          </mc:Choice>
          <mc:Fallback xmlns="">
            <p:pic>
              <p:nvPicPr>
                <p:cNvPr id="266" name="Rukopis 265">
                  <a:extLst>
                    <a:ext uri="{FF2B5EF4-FFF2-40B4-BE49-F238E27FC236}">
                      <a16:creationId xmlns:a16="http://schemas.microsoft.com/office/drawing/2014/main" id="{7219CEBC-BDE4-B391-2FCD-6E427917373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750338" y="1243630"/>
                  <a:ext cx="199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67" name="Rukopis 266">
                  <a:extLst>
                    <a:ext uri="{FF2B5EF4-FFF2-40B4-BE49-F238E27FC236}">
                      <a16:creationId xmlns:a16="http://schemas.microsoft.com/office/drawing/2014/main" id="{F72E857F-33B5-9F06-FD2D-0B55C1BB4FCA}"/>
                    </a:ext>
                  </a:extLst>
                </p14:cNvPr>
                <p14:cNvContentPartPr/>
                <p14:nvPr/>
              </p14:nvContentPartPr>
              <p14:xfrm>
                <a:off x="7992978" y="1274590"/>
                <a:ext cx="185760" cy="177840"/>
              </p14:xfrm>
            </p:contentPart>
          </mc:Choice>
          <mc:Fallback xmlns="">
            <p:pic>
              <p:nvPicPr>
                <p:cNvPr id="267" name="Rukopis 266">
                  <a:extLst>
                    <a:ext uri="{FF2B5EF4-FFF2-40B4-BE49-F238E27FC236}">
                      <a16:creationId xmlns:a16="http://schemas.microsoft.com/office/drawing/2014/main" id="{F72E857F-33B5-9F06-FD2D-0B55C1BB4FC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974978" y="1256950"/>
                  <a:ext cx="2214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68" name="Rukopis 267">
                  <a:extLst>
                    <a:ext uri="{FF2B5EF4-FFF2-40B4-BE49-F238E27FC236}">
                      <a16:creationId xmlns:a16="http://schemas.microsoft.com/office/drawing/2014/main" id="{A5161E35-77D7-67DD-45F1-89212B884919}"/>
                    </a:ext>
                  </a:extLst>
                </p14:cNvPr>
                <p14:cNvContentPartPr/>
                <p14:nvPr/>
              </p14:nvContentPartPr>
              <p14:xfrm>
                <a:off x="8248578" y="1052830"/>
                <a:ext cx="937440" cy="393480"/>
              </p14:xfrm>
            </p:contentPart>
          </mc:Choice>
          <mc:Fallback xmlns="">
            <p:pic>
              <p:nvPicPr>
                <p:cNvPr id="268" name="Rukopis 267">
                  <a:extLst>
                    <a:ext uri="{FF2B5EF4-FFF2-40B4-BE49-F238E27FC236}">
                      <a16:creationId xmlns:a16="http://schemas.microsoft.com/office/drawing/2014/main" id="{A5161E35-77D7-67DD-45F1-89212B88491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230938" y="1035190"/>
                  <a:ext cx="97308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69" name="Rukopis 268">
                  <a:extLst>
                    <a:ext uri="{FF2B5EF4-FFF2-40B4-BE49-F238E27FC236}">
                      <a16:creationId xmlns:a16="http://schemas.microsoft.com/office/drawing/2014/main" id="{7A38E6B2-2020-EE79-0BF1-951578C3D96B}"/>
                    </a:ext>
                  </a:extLst>
                </p14:cNvPr>
                <p14:cNvContentPartPr/>
                <p14:nvPr/>
              </p14:nvContentPartPr>
              <p14:xfrm>
                <a:off x="9246621" y="1048310"/>
                <a:ext cx="53754" cy="345240"/>
              </p14:xfrm>
            </p:contentPart>
          </mc:Choice>
          <mc:Fallback xmlns="">
            <p:pic>
              <p:nvPicPr>
                <p:cNvPr id="269" name="Rukopis 268">
                  <a:extLst>
                    <a:ext uri="{FF2B5EF4-FFF2-40B4-BE49-F238E27FC236}">
                      <a16:creationId xmlns:a16="http://schemas.microsoft.com/office/drawing/2014/main" id="{7A38E6B2-2020-EE79-0BF1-951578C3D96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228703" y="1030310"/>
                  <a:ext cx="89232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70" name="Rukopis 269">
                  <a:extLst>
                    <a:ext uri="{FF2B5EF4-FFF2-40B4-BE49-F238E27FC236}">
                      <a16:creationId xmlns:a16="http://schemas.microsoft.com/office/drawing/2014/main" id="{28520A52-FADB-F8F0-F6CB-E48B50B585C0}"/>
                    </a:ext>
                  </a:extLst>
                </p14:cNvPr>
                <p14:cNvContentPartPr/>
                <p14:nvPr/>
              </p14:nvContentPartPr>
              <p14:xfrm>
                <a:off x="9192867" y="1157390"/>
                <a:ext cx="111598" cy="44280"/>
              </p14:xfrm>
            </p:contentPart>
          </mc:Choice>
          <mc:Fallback xmlns="">
            <p:pic>
              <p:nvPicPr>
                <p:cNvPr id="270" name="Rukopis 269">
                  <a:extLst>
                    <a:ext uri="{FF2B5EF4-FFF2-40B4-BE49-F238E27FC236}">
                      <a16:creationId xmlns:a16="http://schemas.microsoft.com/office/drawing/2014/main" id="{28520A52-FADB-F8F0-F6CB-E48B50B585C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174867" y="1139390"/>
                  <a:ext cx="147237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71" name="Rukopis 270">
                  <a:extLst>
                    <a:ext uri="{FF2B5EF4-FFF2-40B4-BE49-F238E27FC236}">
                      <a16:creationId xmlns:a16="http://schemas.microsoft.com/office/drawing/2014/main" id="{E8B802A9-8E37-AA55-4126-10D283B82294}"/>
                    </a:ext>
                  </a:extLst>
                </p14:cNvPr>
                <p14:cNvContentPartPr/>
                <p14:nvPr/>
              </p14:nvContentPartPr>
              <p14:xfrm>
                <a:off x="9375747" y="1235150"/>
                <a:ext cx="182880" cy="457560"/>
              </p14:xfrm>
            </p:contentPart>
          </mc:Choice>
          <mc:Fallback xmlns="">
            <p:pic>
              <p:nvPicPr>
                <p:cNvPr id="271" name="Rukopis 270">
                  <a:extLst>
                    <a:ext uri="{FF2B5EF4-FFF2-40B4-BE49-F238E27FC236}">
                      <a16:creationId xmlns:a16="http://schemas.microsoft.com/office/drawing/2014/main" id="{E8B802A9-8E37-AA55-4126-10D283B8229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357747" y="1217150"/>
                  <a:ext cx="218520" cy="493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93912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238B03-C0EC-6B2F-C741-E65FA3F0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ahnschrift SemiCondensed" panose="020B0502040204020203" pitchFamily="34" charset="0"/>
              </a:rPr>
              <a:t>Co dál?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429FBE-C197-FD60-D790-E5C23B463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33C838C-F990-0611-1FA0-02B613600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12" y="1757051"/>
            <a:ext cx="5603100" cy="39907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C94B97D-8270-8085-657B-3C96AA2BD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88" y="1757051"/>
            <a:ext cx="5603100" cy="39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58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 descr="List se souvislou výplní">
            <a:extLst>
              <a:ext uri="{FF2B5EF4-FFF2-40B4-BE49-F238E27FC236}">
                <a16:creationId xmlns:a16="http://schemas.microsoft.com/office/drawing/2014/main" id="{44ECBEFE-8925-B263-ED0A-29A08D01D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9425" y="1053364"/>
            <a:ext cx="5804636" cy="580463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0D82283-82E0-E4DF-773A-82700920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4611"/>
            <a:ext cx="10515600" cy="1068777"/>
          </a:xfrm>
        </p:spPr>
        <p:txBody>
          <a:bodyPr/>
          <a:lstStyle/>
          <a:p>
            <a:pPr algn="ctr"/>
            <a:r>
              <a:rPr lang="cs-CZ" dirty="0">
                <a:latin typeface="Bahnschrift SemiCondensed" panose="020B0502040204020203" pitchFamily="34" charset="0"/>
              </a:rPr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30187936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AADB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113</Words>
  <Application>Microsoft Office PowerPoint</Application>
  <PresentationFormat>Širokoúhlá obrazovka</PresentationFormat>
  <Paragraphs>28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Bahnschrift SemiCondensed</vt:lpstr>
      <vt:lpstr>Calibri</vt:lpstr>
      <vt:lpstr>Calibri Light</vt:lpstr>
      <vt:lpstr>Motiv Office</vt:lpstr>
      <vt:lpstr>Výroba nových sorbentů pomocí tepelné degradace</vt:lpstr>
      <vt:lpstr>Co s (nejen) peckami od meruněk?</vt:lpstr>
      <vt:lpstr>Důvod zkoumání</vt:lpstr>
      <vt:lpstr>Prezentace aplikace PowerPoint</vt:lpstr>
      <vt:lpstr>výroba</vt:lpstr>
      <vt:lpstr>Prezentace aplikace PowerPoint</vt:lpstr>
      <vt:lpstr>Co dál?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Výroba nových sorbentů pomocí tepelné degradace</dc:title>
  <dc:creator>Konopová Lenka</dc:creator>
  <cp:lastModifiedBy>Radim Kratochvil</cp:lastModifiedBy>
  <cp:revision>2</cp:revision>
  <dcterms:created xsi:type="dcterms:W3CDTF">2023-06-21T06:33:17Z</dcterms:created>
  <dcterms:modified xsi:type="dcterms:W3CDTF">2023-06-22T07:41:40Z</dcterms:modified>
</cp:coreProperties>
</file>