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F3812-DB81-5209-72DE-A3F86AFCFD86}" v="88" dt="2023-06-20T13:21:47.623"/>
    <p1510:client id="{F41C1005-DEEE-4BC7-94A8-97038470C719}" v="221" dt="2023-06-20T10:44:46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0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6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7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8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4/40/Geiger_counter.jpg" TargetMode="External"/><Relationship Id="rId2" Type="http://schemas.openxmlformats.org/officeDocument/2006/relationships/hyperlink" Target="https://www.dosimeter.com/images/products/secondary/mg-153503-1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thumb/1/18/Safecast_bGeigie_Nano_opened.jpg/200px-Safecast_bGeigie_Nano_opene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633" y="1247140"/>
            <a:ext cx="3608208" cy="3450844"/>
          </a:xfrm>
        </p:spPr>
        <p:txBody>
          <a:bodyPr>
            <a:normAutofit/>
          </a:bodyPr>
          <a:lstStyle/>
          <a:p>
            <a:r>
              <a:rPr lang="en-US" sz="2600">
                <a:ea typeface="Calibri Light"/>
                <a:cs typeface="Calibri Light"/>
              </a:rPr>
              <a:t>Termoluminiscenční dozimetrie</a:t>
            </a:r>
            <a:endParaRPr lang="en-US" sz="2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633" y="4818126"/>
            <a:ext cx="3608208" cy="12689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-</a:t>
            </a:r>
            <a:r>
              <a:rPr lang="en-US" dirty="0" err="1">
                <a:ea typeface="Calibri"/>
                <a:cs typeface="Calibri"/>
              </a:rPr>
              <a:t>Hrabák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Uvírová</a:t>
            </a:r>
            <a:r>
              <a:rPr lang="en-US" dirty="0">
                <a:ea typeface="Calibri"/>
                <a:cs typeface="Calibri"/>
              </a:rPr>
              <a:t>, Doležal,  </a:t>
            </a:r>
            <a:r>
              <a:rPr lang="en-US" dirty="0" err="1">
                <a:ea typeface="Calibri"/>
                <a:cs typeface="Calibri"/>
              </a:rPr>
              <a:t>Miladinovič</a:t>
            </a:r>
            <a:endParaRPr lang="en-US" dirty="0" err="1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AFFEF18-A0C6-A32E-2633-7EEB7CEEF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0" r="15751" b="-1"/>
          <a:stretch/>
        </p:blipFill>
        <p:spPr>
          <a:xfrm>
            <a:off x="-1" y="10"/>
            <a:ext cx="745651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Formule matematiche complesse su una lavagna">
            <a:extLst>
              <a:ext uri="{FF2B5EF4-FFF2-40B4-BE49-F238E27FC236}">
                <a16:creationId xmlns:a16="http://schemas.microsoft.com/office/drawing/2014/main" id="{F5EA6177-FA74-DCF9-CA94-A972E1D4C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7" r="-2" b="57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">
            <a:extLst>
              <a:ext uri="{FF2B5EF4-FFF2-40B4-BE49-F238E27FC236}">
                <a16:creationId xmlns:a16="http://schemas.microsoft.com/office/drawing/2014/main" id="{44037D61-FFBD-0342-90C5-D1AD7C89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02095"/>
            <a:ext cx="12188949" cy="219075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5078A-13CB-3107-706C-E4511FE1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309024"/>
            <a:ext cx="9626949" cy="113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Teorie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D5B0F748-7FA7-4DDF-89A3-7F1D8EE1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-1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1903E872-C07A-4030-B584-D321D40C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685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8ECA89-3FD7-4BB2-A39F-923046763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29DAF-B671-C611-710D-EA9F2448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47140"/>
            <a:ext cx="7891760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Co je to dozimetrie?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F2D2D6-8669-4EA9-A05C-2A810ECFC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51AF58-5E9F-478C-896B-D261D731B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51AE3A6-6002-D57C-6843-21810F30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4" y="2394819"/>
            <a:ext cx="4182553" cy="3103532"/>
          </a:xfrm>
          <a:prstGeom prst="rect">
            <a:avLst/>
          </a:prstGeom>
        </p:spPr>
      </p:pic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08454AB3-AC06-4C4D-2E0B-310E8086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670" y="3730115"/>
            <a:ext cx="3903453" cy="2618298"/>
          </a:xfrm>
          <a:prstGeom prst="rect">
            <a:avLst/>
          </a:prstGeom>
        </p:spPr>
      </p:pic>
      <p:pic>
        <p:nvPicPr>
          <p:cNvPr id="5" name="Picture 5" descr="A picture containing text, electronics, clock radio&#10;&#10;Description automatically generated">
            <a:extLst>
              <a:ext uri="{FF2B5EF4-FFF2-40B4-BE49-F238E27FC236}">
                <a16:creationId xmlns:a16="http://schemas.microsoft.com/office/drawing/2014/main" id="{91CCDFB8-57AA-2EA9-998A-14834CDD4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090" y="2399402"/>
            <a:ext cx="4330460" cy="29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B8ECA89-3FD7-4BB2-A39F-923046763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CDB0E-197E-54F4-BC3A-0B6F8283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47140"/>
            <a:ext cx="7891760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Termoluminiscence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F2D2D6-8669-4EA9-A05C-2A810ECFC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51AF58-5E9F-478C-896B-D261D731B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4CA0F197-C423-A8F5-5C41-F132B49FB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17" y="2421921"/>
            <a:ext cx="6524445" cy="39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0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DFDA597B-F176-4499-6042-F60414646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" r="-2" b="146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">
            <a:extLst>
              <a:ext uri="{FF2B5EF4-FFF2-40B4-BE49-F238E27FC236}">
                <a16:creationId xmlns:a16="http://schemas.microsoft.com/office/drawing/2014/main" id="{44037D61-FFBD-0342-90C5-D1AD7C89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3751" y="4102096"/>
            <a:ext cx="9418249" cy="2755904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1422D-E39A-0991-CF1A-519ECF18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616" y="4642192"/>
            <a:ext cx="8393008" cy="10156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Vlastní výzkum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" name="Picture 3" descr="A picture containing indoor, wall, floor&#10;&#10;Description automatically generated">
            <a:extLst>
              <a:ext uri="{FF2B5EF4-FFF2-40B4-BE49-F238E27FC236}">
                <a16:creationId xmlns:a16="http://schemas.microsoft.com/office/drawing/2014/main" id="{1024F96A-222D-7DBA-FBF1-637DD1EB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2" y="400830"/>
            <a:ext cx="5129841" cy="3799096"/>
          </a:xfrm>
          <a:prstGeom prst="rect">
            <a:avLst/>
          </a:prstGeom>
        </p:spPr>
      </p:pic>
      <p:pic>
        <p:nvPicPr>
          <p:cNvPr id="4" name="Picture 5" descr="Chart&#10;&#10;Description automatically generated">
            <a:extLst>
              <a:ext uri="{FF2B5EF4-FFF2-40B4-BE49-F238E27FC236}">
                <a16:creationId xmlns:a16="http://schemas.microsoft.com/office/drawing/2014/main" id="{2CF6D90B-B629-5F68-1E47-5972054F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985" y="785214"/>
            <a:ext cx="6193766" cy="3044704"/>
          </a:xfrm>
          <a:prstGeom prst="rect">
            <a:avLst/>
          </a:prstGeom>
        </p:spPr>
      </p:pic>
      <p:pic>
        <p:nvPicPr>
          <p:cNvPr id="6" name="Picture 6" descr="A picture containing cup, indoor, Petri dish, tableware&#10;&#10;Description automatically generated">
            <a:extLst>
              <a:ext uri="{FF2B5EF4-FFF2-40B4-BE49-F238E27FC236}">
                <a16:creationId xmlns:a16="http://schemas.microsoft.com/office/drawing/2014/main" id="{C3B4B360-0B58-1726-F035-286B6E3E4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43" y="4194594"/>
            <a:ext cx="2561507" cy="25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8ECA89-3FD7-4BB2-A39F-923046763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BB244-29F3-A7EB-6008-C58D626D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47140"/>
            <a:ext cx="7891760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Záříme štěstím!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F2D2D6-8669-4EA9-A05C-2A810ECFC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51AF58-5E9F-478C-896B-D261D731B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" name="Picture 3" descr="A picture containing indoor, wall, appliance, cluttered&#10;&#10;Description automatically generated">
            <a:extLst>
              <a:ext uri="{FF2B5EF4-FFF2-40B4-BE49-F238E27FC236}">
                <a16:creationId xmlns:a16="http://schemas.microsoft.com/office/drawing/2014/main" id="{9404A98B-78CB-771A-9955-26CF0407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04" y="2189672"/>
            <a:ext cx="3332671" cy="44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" descr="Stůl osvětlený sluncem">
            <a:extLst>
              <a:ext uri="{FF2B5EF4-FFF2-40B4-BE49-F238E27FC236}">
                <a16:creationId xmlns:a16="http://schemas.microsoft.com/office/drawing/2014/main" id="{CAAB12A6-2A45-3194-D198-D6EB515C0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4" r="-2" b="131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Rectangle">
            <a:extLst>
              <a:ext uri="{FF2B5EF4-FFF2-40B4-BE49-F238E27FC236}">
                <a16:creationId xmlns:a16="http://schemas.microsoft.com/office/drawing/2014/main" id="{44037D61-FFBD-0342-90C5-D1AD7C89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565152"/>
            <a:ext cx="12188949" cy="219075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85C9A-7B7E-4527-3DE7-74B0D8AD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57451"/>
            <a:ext cx="9626949" cy="113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Výsledek naší práce</a:t>
            </a: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D5B0F748-7FA7-4DDF-89A3-7F1D8EE1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1903E872-C07A-4030-B584-D321D40C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685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3ADC84A6-4CF5-BC3E-1E01-07ECE7545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17" y="2861047"/>
            <a:ext cx="2743200" cy="36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7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BB7E73-E730-42EA-AACE-D1E323EA5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876E1-AED1-8C21-87D5-10DF72CA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55362"/>
            <a:ext cx="9486690" cy="1550419"/>
          </a:xfrm>
        </p:spPr>
        <p:txBody>
          <a:bodyPr>
            <a:normAutofit/>
          </a:bodyPr>
          <a:lstStyle/>
          <a:p>
            <a:r>
              <a:rPr lang="en-US" dirty="0" err="1"/>
              <a:t>Závěr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ABF6-CF32-02F6-017A-3DF90E2F8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160016"/>
            <a:ext cx="9486690" cy="392615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6C2E9-B316-4410-88E5-74F044FC3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07262-43A6-451F-9B19-77B943C63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685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9F90-4797-2082-82D9-41B8F8C9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Poděkování</a:t>
            </a:r>
            <a:r>
              <a:rPr lang="en-US" dirty="0"/>
              <a:t> a </a:t>
            </a:r>
            <a:r>
              <a:rPr lang="en-US" dirty="0" err="1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11C24-38D9-8DFA-C09F-ED61E20A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https://www.dosimeter.com/images/products/secondary/mg-153503-1.png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https://upload.wikimedia.org/wikipedia/commons/4/40/Geiger_counter.jpg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https://upload.wikimedia.org/wikipedia/commons/thumb/1/18/Safecast_bGeigie_Nano_opened.jpg/200px-Safecast_bGeigie_Nano_opened.jpg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5190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333820"/>
      </a:dk2>
      <a:lt2>
        <a:srgbClr val="E8E2E3"/>
      </a:lt2>
      <a:accent1>
        <a:srgbClr val="45B0A4"/>
      </a:accent1>
      <a:accent2>
        <a:srgbClr val="3BB172"/>
      </a:accent2>
      <a:accent3>
        <a:srgbClr val="47B54C"/>
      </a:accent3>
      <a:accent4>
        <a:srgbClr val="66B13B"/>
      </a:accent4>
      <a:accent5>
        <a:srgbClr val="93AA43"/>
      </a:accent5>
      <a:accent6>
        <a:srgbClr val="B19A3B"/>
      </a:accent6>
      <a:hlink>
        <a:srgbClr val="678B2E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InterweaveVTI</vt:lpstr>
      <vt:lpstr>Termoluminiscenční dozimetrie</vt:lpstr>
      <vt:lpstr>Teorie</vt:lpstr>
      <vt:lpstr>Co je to dozimetrie?</vt:lpstr>
      <vt:lpstr>Termoluminiscence</vt:lpstr>
      <vt:lpstr>Vlastní výzkum</vt:lpstr>
      <vt:lpstr>Záříme štěstím!</vt:lpstr>
      <vt:lpstr>Výsledek naší práce</vt:lpstr>
      <vt:lpstr>Závěr</vt:lpstr>
      <vt:lpstr>Poděkování a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107</cp:revision>
  <dcterms:created xsi:type="dcterms:W3CDTF">2023-06-20T10:28:14Z</dcterms:created>
  <dcterms:modified xsi:type="dcterms:W3CDTF">2023-06-21T18:55:48Z</dcterms:modified>
</cp:coreProperties>
</file>